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92CE-9EB8-4213-BC39-97148C3B1D1C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D667-4685-48CC-BEED-7427F8675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6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92CE-9EB8-4213-BC39-97148C3B1D1C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D667-4685-48CC-BEED-7427F8675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48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92CE-9EB8-4213-BC39-97148C3B1D1C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D667-4685-48CC-BEED-7427F8675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34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92CE-9EB8-4213-BC39-97148C3B1D1C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D667-4685-48CC-BEED-7427F8675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70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92CE-9EB8-4213-BC39-97148C3B1D1C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D667-4685-48CC-BEED-7427F8675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749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92CE-9EB8-4213-BC39-97148C3B1D1C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D667-4685-48CC-BEED-7427F8675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12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92CE-9EB8-4213-BC39-97148C3B1D1C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D667-4685-48CC-BEED-7427F8675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05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92CE-9EB8-4213-BC39-97148C3B1D1C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D667-4685-48CC-BEED-7427F8675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5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92CE-9EB8-4213-BC39-97148C3B1D1C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D667-4685-48CC-BEED-7427F8675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92CE-9EB8-4213-BC39-97148C3B1D1C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D667-4685-48CC-BEED-7427F8675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70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92CE-9EB8-4213-BC39-97148C3B1D1C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D667-4685-48CC-BEED-7427F8675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89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292CE-9EB8-4213-BC39-97148C3B1D1C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3D667-4685-48CC-BEED-7427F8675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40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3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204864"/>
            <a:ext cx="6400800" cy="30963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Работа по профилактике детского дорожно-транспортного травматизма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 второй группе раннего возраста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6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лена\Desktop\ПДТТ\фото\DSCN40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03" y="2852936"/>
            <a:ext cx="5198310" cy="3899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лена\Desktop\ПДТТ\фото\DSCN40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9" y="183269"/>
            <a:ext cx="4745401" cy="3559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50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84"/>
            <a:ext cx="925252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908721"/>
            <a:ext cx="58864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Изготовление и обыгрывание макета «Наша улица</a:t>
            </a:r>
            <a:r>
              <a:rPr lang="ru-RU" sz="2400" b="1" dirty="0" smtClean="0"/>
              <a:t>»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Развлечения</a:t>
            </a:r>
            <a:r>
              <a:rPr lang="ru-RU" sz="2400" b="1" dirty="0"/>
              <a:t>:</a:t>
            </a:r>
            <a:endParaRPr lang="ru-RU" sz="2400" dirty="0"/>
          </a:p>
          <a:p>
            <a:r>
              <a:rPr lang="ru-RU" sz="2400" dirty="0"/>
              <a:t>-  «Поезд»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«</a:t>
            </a:r>
            <a:r>
              <a:rPr lang="ru-RU" sz="2400" dirty="0"/>
              <a:t>Едем в автобусе</a:t>
            </a:r>
            <a:r>
              <a:rPr lang="ru-RU" sz="2400" dirty="0" smtClean="0"/>
              <a:t>»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Дорожная азбука для малышей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218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84"/>
            <a:ext cx="925252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лена\Desktop\ПДТТ\фото\DSC020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0" y="548680"/>
            <a:ext cx="8196739" cy="5256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377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84"/>
            <a:ext cx="925252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60649"/>
            <a:ext cx="6606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Познавательно </a:t>
            </a:r>
            <a:r>
              <a:rPr lang="ru-RU" sz="2400" b="1" dirty="0"/>
              <a:t>– речевое развитие:</a:t>
            </a:r>
            <a:endParaRPr lang="ru-RU" sz="2400" dirty="0"/>
          </a:p>
          <a:p>
            <a:r>
              <a:rPr lang="ru-RU" sz="2400" dirty="0"/>
              <a:t>-  «Машина и ее части»</a:t>
            </a:r>
          </a:p>
          <a:p>
            <a:r>
              <a:rPr lang="ru-RU" sz="2400" dirty="0"/>
              <a:t>-Игра «Покатаем игрушки»;</a:t>
            </a:r>
          </a:p>
          <a:p>
            <a:r>
              <a:rPr lang="ru-RU" sz="2400" dirty="0"/>
              <a:t>- «Рассматривание автобуса. Едем на автобусе.»</a:t>
            </a:r>
          </a:p>
          <a:p>
            <a:r>
              <a:rPr lang="ru-RU" sz="2400" dirty="0"/>
              <a:t>-  «Грузовая машина и ее части»;</a:t>
            </a:r>
          </a:p>
          <a:p>
            <a:r>
              <a:rPr lang="ru-RU" sz="2400" dirty="0"/>
              <a:t>-  «Узкая и широкая дороги на улице»;</a:t>
            </a:r>
          </a:p>
          <a:p>
            <a:r>
              <a:rPr lang="ru-RU" sz="2400" dirty="0"/>
              <a:t>-  «На чем люди ездят»;</a:t>
            </a:r>
          </a:p>
          <a:p>
            <a:r>
              <a:rPr lang="ru-RU" sz="2400" dirty="0"/>
              <a:t>-  «Сравнение автомобиля и большой грузовой машины»;</a:t>
            </a:r>
          </a:p>
          <a:p>
            <a:r>
              <a:rPr lang="ru-RU" sz="2400" dirty="0"/>
              <a:t>-  «Осторожно дорога»;</a:t>
            </a:r>
          </a:p>
          <a:p>
            <a:r>
              <a:rPr lang="ru-RU" sz="2400" dirty="0"/>
              <a:t>-  «Грузовик  шофера»;</a:t>
            </a:r>
          </a:p>
          <a:p>
            <a:r>
              <a:rPr lang="ru-RU" sz="2400" dirty="0"/>
              <a:t>-Составление рассказа «Шофёр везет груз»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Предложить </a:t>
            </a:r>
            <a:r>
              <a:rPr lang="ru-RU" sz="2400" dirty="0"/>
              <a:t>детям назвать, какие предметы расположены от них справа, слева, спереди, сзади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7924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84"/>
            <a:ext cx="925252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63184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Рассматривание и обсуждение</a:t>
            </a:r>
            <a:endParaRPr lang="ru-RU" sz="2400" dirty="0"/>
          </a:p>
          <a:p>
            <a:r>
              <a:rPr lang="ru-RU" sz="2400" dirty="0"/>
              <a:t>·  Игрушка «Машина»;</a:t>
            </a:r>
          </a:p>
          <a:p>
            <a:r>
              <a:rPr lang="ru-RU" sz="2400" dirty="0"/>
              <a:t>·  Грузовая машина;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предметных </a:t>
            </a:r>
            <a:r>
              <a:rPr lang="ru-RU" sz="2400" b="1" dirty="0"/>
              <a:t>и сюжетных картинок, иллюстраций;</a:t>
            </a:r>
            <a:endParaRPr lang="ru-RU" sz="2400" dirty="0"/>
          </a:p>
          <a:p>
            <a:r>
              <a:rPr lang="ru-RU" sz="2400" dirty="0"/>
              <a:t>·  «Транспорт»;</a:t>
            </a:r>
          </a:p>
          <a:p>
            <a:r>
              <a:rPr lang="ru-RU" sz="2400" dirty="0"/>
              <a:t>·  «Грузовые автомобили»;</a:t>
            </a:r>
          </a:p>
          <a:p>
            <a:r>
              <a:rPr lang="ru-RU" sz="2400" dirty="0"/>
              <a:t>·  «Легковые автомобили»;</a:t>
            </a:r>
          </a:p>
          <a:p>
            <a:r>
              <a:rPr lang="ru-RU" sz="2400" dirty="0"/>
              <a:t>·  «Альбом с сюжетными картинками с </a:t>
            </a:r>
            <a:r>
              <a:rPr lang="ru-RU" sz="2400" dirty="0" smtClean="0"/>
              <a:t>изображением общественного транспорта</a:t>
            </a:r>
          </a:p>
          <a:p>
            <a:r>
              <a:rPr lang="ru-RU" sz="2400" dirty="0" smtClean="0"/>
              <a:t>·</a:t>
            </a:r>
            <a:r>
              <a:rPr lang="ru-RU" sz="2400" dirty="0"/>
              <a:t>  Картина «Дети катаются на санках»;</a:t>
            </a:r>
          </a:p>
          <a:p>
            <a:r>
              <a:rPr lang="ru-RU" sz="2400" dirty="0"/>
              <a:t>·  Картина «Зимой на прогулке».</a:t>
            </a:r>
          </a:p>
        </p:txBody>
      </p:sp>
    </p:spTree>
    <p:extLst>
      <p:ext uri="{BB962C8B-B14F-4D97-AF65-F5344CB8AC3E}">
        <p14:creationId xmlns:p14="http://schemas.microsoft.com/office/powerpoint/2010/main" val="1193926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84"/>
            <a:ext cx="925252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лена\Desktop\ПДТТ\фото\DSC020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005111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лена\Desktop\ПДТТ\фото\DSC020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93343"/>
            <a:ext cx="5095918" cy="3390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7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84"/>
            <a:ext cx="925252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лена\Desktop\ПДТТ\фото\DSC020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5" y="476672"/>
            <a:ext cx="7953094" cy="54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93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84"/>
            <a:ext cx="925252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95215" y="515469"/>
            <a:ext cx="6462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Взаимодействие с семьями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43841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2400" b="1" dirty="0"/>
              <a:t>А</a:t>
            </a:r>
            <a:r>
              <a:rPr lang="ru-RU" sz="2400" b="1" dirty="0" smtClean="0"/>
              <a:t>нкетирование </a:t>
            </a:r>
            <a:endParaRPr lang="ru-RU" sz="2400" dirty="0"/>
          </a:p>
          <a:p>
            <a:r>
              <a:rPr lang="ru-RU" sz="2400" dirty="0"/>
              <a:t>·  «Родители и дети на улицах города»</a:t>
            </a:r>
          </a:p>
          <a:p>
            <a:r>
              <a:rPr lang="ru-RU" sz="2400" b="1" dirty="0"/>
              <a:t>И</a:t>
            </a:r>
            <a:r>
              <a:rPr lang="ru-RU" sz="2400" b="1" dirty="0" smtClean="0"/>
              <a:t>ндивидуальные </a:t>
            </a:r>
            <a:r>
              <a:rPr lang="ru-RU" sz="2400" b="1" dirty="0"/>
              <a:t>и групповые консультации</a:t>
            </a:r>
            <a:endParaRPr lang="ru-RU" sz="2400" dirty="0"/>
          </a:p>
          <a:p>
            <a:r>
              <a:rPr lang="ru-RU" sz="2400" dirty="0"/>
              <a:t>·  «Воспитание дошкольников дисциплинированными пешеходами»;</a:t>
            </a:r>
          </a:p>
          <a:p>
            <a:r>
              <a:rPr lang="ru-RU" sz="2400" dirty="0"/>
              <a:t>·  «Что можно почитать детям»;</a:t>
            </a:r>
          </a:p>
          <a:p>
            <a:r>
              <a:rPr lang="ru-RU" sz="2400" dirty="0"/>
              <a:t>·  «О культуре поведения на улице»;</a:t>
            </a:r>
          </a:p>
          <a:p>
            <a:r>
              <a:rPr lang="ru-RU" sz="2400" dirty="0"/>
              <a:t>·  «Детям о ПДД»;</a:t>
            </a:r>
          </a:p>
          <a:p>
            <a:r>
              <a:rPr lang="ru-RU" sz="2400" dirty="0"/>
              <a:t>·  «На помощь в </a:t>
            </a:r>
            <a:r>
              <a:rPr lang="ru-RU" sz="2400" dirty="0" err="1"/>
              <a:t>светофорию</a:t>
            </a:r>
            <a:r>
              <a:rPr lang="ru-RU" sz="2400" dirty="0"/>
              <a:t>»;</a:t>
            </a:r>
          </a:p>
          <a:p>
            <a:r>
              <a:rPr lang="ru-RU" sz="2400" dirty="0"/>
              <a:t>·  «Родителям о ПДД»;</a:t>
            </a:r>
          </a:p>
          <a:p>
            <a:r>
              <a:rPr lang="ru-RU" sz="2400" dirty="0"/>
              <a:t>·  «Безопасность детей – проблема общества»;</a:t>
            </a:r>
          </a:p>
          <a:p>
            <a:r>
              <a:rPr lang="ru-RU" sz="2400" dirty="0"/>
              <a:t>·  «Наука перехода дороги»;</a:t>
            </a:r>
          </a:p>
        </p:txBody>
      </p:sp>
    </p:spTree>
    <p:extLst>
      <p:ext uri="{BB962C8B-B14F-4D97-AF65-F5344CB8AC3E}">
        <p14:creationId xmlns:p14="http://schemas.microsoft.com/office/powerpoint/2010/main" val="451780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84"/>
            <a:ext cx="925252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5846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Сочинение поучительных сказок по ПДД  </a:t>
            </a:r>
            <a:endParaRPr lang="ru-RU" sz="2000" dirty="0"/>
          </a:p>
          <a:p>
            <a:r>
              <a:rPr lang="ru-RU" sz="2000" b="1" dirty="0"/>
              <a:t>Памятки, листовки, рекомендации для игр </a:t>
            </a:r>
            <a:endParaRPr lang="ru-RU" sz="2000" dirty="0"/>
          </a:p>
          <a:p>
            <a:r>
              <a:rPr lang="ru-RU" sz="2000" dirty="0"/>
              <a:t>·  «Все начинается с малого»;</a:t>
            </a:r>
          </a:p>
          <a:p>
            <a:r>
              <a:rPr lang="ru-RU" sz="2000" dirty="0"/>
              <a:t>·  «Рекомендации родителям по ПДД».</a:t>
            </a:r>
          </a:p>
          <a:p>
            <a:r>
              <a:rPr lang="ru-RU" sz="2000" b="1" dirty="0"/>
              <a:t>Рекомендации для родителей: </a:t>
            </a:r>
            <a:endParaRPr lang="ru-RU" sz="2000" dirty="0"/>
          </a:p>
          <a:p>
            <a:r>
              <a:rPr lang="ru-RU" sz="2000" dirty="0"/>
              <a:t>·  при выходе из дома;</a:t>
            </a:r>
          </a:p>
          <a:p>
            <a:r>
              <a:rPr lang="ru-RU" sz="2000" dirty="0"/>
              <a:t>·  при движении по тротуару;</a:t>
            </a:r>
          </a:p>
          <a:p>
            <a:r>
              <a:rPr lang="ru-RU" sz="2000" dirty="0"/>
              <a:t>·  готовясь перейти дорогу;</a:t>
            </a:r>
          </a:p>
          <a:p>
            <a:r>
              <a:rPr lang="ru-RU" sz="2000" dirty="0"/>
              <a:t>·  при переходе проезжей части»;</a:t>
            </a:r>
          </a:p>
          <a:p>
            <a:r>
              <a:rPr lang="ru-RU" sz="2000" dirty="0"/>
              <a:t>·  «Памятка для родителей по дорожному движению»;</a:t>
            </a:r>
          </a:p>
          <a:p>
            <a:r>
              <a:rPr lang="ru-RU" sz="2000" dirty="0"/>
              <a:t>·  «Памятка родителям по обучению детей безопасному поведению на дороге»;</a:t>
            </a:r>
          </a:p>
          <a:p>
            <a:r>
              <a:rPr lang="ru-RU" sz="2000" dirty="0"/>
              <a:t>·  «Рекомендации по обучению детей ПДД»;</a:t>
            </a:r>
          </a:p>
          <a:p>
            <a:r>
              <a:rPr lang="ru-RU" sz="2000" dirty="0"/>
              <a:t>·  памятка для родителей «Обучение детей наблюдательности на улице»;</a:t>
            </a:r>
          </a:p>
          <a:p>
            <a:r>
              <a:rPr lang="ru-RU" sz="2000" dirty="0"/>
              <a:t>· памятка «О культуре поведения на улице».</a:t>
            </a:r>
          </a:p>
          <a:p>
            <a:r>
              <a:rPr lang="ru-RU" sz="2000" b="1" dirty="0"/>
              <a:t>Оформление тематических выставок</a:t>
            </a:r>
            <a:endParaRPr lang="ru-RU" sz="2000" dirty="0"/>
          </a:p>
          <a:p>
            <a:r>
              <a:rPr lang="ru-RU" sz="2000" dirty="0"/>
              <a:t>·  выставка фотографий «Безопасная дорога».</a:t>
            </a:r>
          </a:p>
          <a:p>
            <a:r>
              <a:rPr lang="ru-RU" sz="2000" b="1" dirty="0"/>
              <a:t>Совместное творчество родителей и детей «Внимание дорога»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79641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84"/>
            <a:ext cx="925252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лена\Desktop\ПДТТ\фото\27042013 0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824536" cy="361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лена\Desktop\ПДТТ\фото\DSC019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860193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48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b="1" dirty="0"/>
              <a:t>ф</a:t>
            </a:r>
            <a:r>
              <a:rPr lang="ru-RU" b="1" dirty="0" smtClean="0"/>
              <a:t>ормирование первичных представлений о машинах, улице дороге;</a:t>
            </a:r>
          </a:p>
          <a:p>
            <a:pPr>
              <a:buFontTx/>
              <a:buChar char="-"/>
            </a:pPr>
            <a:r>
              <a:rPr lang="ru-RU" b="1" dirty="0" smtClean="0"/>
              <a:t>создание развивающей среды, способствующей  </a:t>
            </a:r>
            <a:r>
              <a:rPr lang="ru-RU" b="1" dirty="0"/>
              <a:t>ознакомлению детей  с элементарными правилами  поведения на дороге;</a:t>
            </a:r>
          </a:p>
          <a:p>
            <a:pPr>
              <a:buFontTx/>
              <a:buChar char="-"/>
            </a:pPr>
            <a:r>
              <a:rPr lang="ru-RU" b="1" dirty="0" smtClean="0"/>
              <a:t> знакомство детей с видами транспорта;</a:t>
            </a:r>
          </a:p>
          <a:p>
            <a:pPr>
              <a:buFontTx/>
              <a:buChar char="-"/>
            </a:pPr>
            <a:r>
              <a:rPr lang="ru-RU" b="1" dirty="0" smtClean="0"/>
              <a:t> создание условий </a:t>
            </a:r>
            <a:r>
              <a:rPr lang="ru-RU" b="1" dirty="0"/>
              <a:t>для развития у детей наблюдательности.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357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84"/>
            <a:ext cx="925252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C:\Users\лена\Desktop\ПДТТ\фото\DSC020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46" y="2852936"/>
            <a:ext cx="5729373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лена\Desktop\ПДТТ\фото\DSC020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315327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836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84"/>
            <a:ext cx="925252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62068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9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986" y="-1991"/>
            <a:ext cx="9365986" cy="699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sz="2000" b="1" dirty="0" smtClean="0"/>
              <a:t>В  </a:t>
            </a:r>
            <a:r>
              <a:rPr lang="ru-RU" sz="2000" b="1" dirty="0"/>
              <a:t>группе работа по профилактике детского дорожно-транспортного травматизма ведется постоянно и систематически, совершенствуются, обновляются формы и методы работы с детьми  при обучении правилам безопасного поведения на дорогах. </a:t>
            </a:r>
            <a:r>
              <a:rPr lang="ru-RU" sz="2000" b="1" dirty="0" smtClean="0"/>
              <a:t>Наша </a:t>
            </a:r>
            <a:r>
              <a:rPr lang="ru-RU" sz="2000" b="1" dirty="0"/>
              <a:t>задача научить каждого ребенка свободно ориентироваться в потоке уличного движения. Правильное поведение должно войти в их привычку. </a:t>
            </a:r>
            <a:br>
              <a:rPr lang="ru-RU" sz="2000" b="1" dirty="0"/>
            </a:br>
            <a:r>
              <a:rPr lang="ru-RU" sz="2000" b="1" dirty="0" smtClean="0"/>
              <a:t>      Содержание </a:t>
            </a:r>
            <a:r>
              <a:rPr lang="ru-RU" sz="2000" b="1" dirty="0"/>
              <a:t>образовательного процесса выстроено в соответствии с примерной общеобразовательной программой дошкольного образования «От рождения до школы» под. ред. Н. Е. </a:t>
            </a:r>
            <a:r>
              <a:rPr lang="ru-RU" sz="2000" b="1" dirty="0" err="1"/>
              <a:t>Вераксы</a:t>
            </a:r>
            <a:r>
              <a:rPr lang="ru-RU" sz="2000" b="1" dirty="0"/>
              <a:t>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Чтобы </a:t>
            </a:r>
            <a:r>
              <a:rPr lang="ru-RU" sz="2000" b="1" dirty="0"/>
              <a:t>добиться успеха в формировании у детей раннего возраста безопасного поведения на дороге и улице воспитатели осуществляют связь, между образовательными областями программы опираясь на комплексно-тематической планирование.</a:t>
            </a:r>
            <a:br>
              <a:rPr lang="ru-RU" sz="2000" b="1" dirty="0"/>
            </a:br>
            <a:r>
              <a:rPr lang="ru-RU" sz="2000" b="1" dirty="0" smtClean="0"/>
              <a:t>      Эта </a:t>
            </a:r>
            <a:r>
              <a:rPr lang="ru-RU" sz="2000" b="1" dirty="0"/>
              <a:t>работа не выделяется в самостоятельный раздел, а входит во все разделы и направления программы обучения в детском саду и реализуется в совместной деятельности взрослого и детей и отражена в планировании работы с детьми и в плане работы с родителями, а также в создании условий для самостоятельной деятельности.</a:t>
            </a:r>
            <a:br>
              <a:rPr lang="ru-RU" sz="2000" b="1" dirty="0"/>
            </a:br>
            <a:r>
              <a:rPr lang="ru-RU" sz="2000" b="1" dirty="0" smtClean="0"/>
              <a:t>     Во </a:t>
            </a:r>
            <a:r>
              <a:rPr lang="ru-RU" sz="2000" b="1" dirty="0"/>
              <a:t>второй группе раннего возраста дети играют и приобретают знания о том, что на улицах города есть большие и маленькие дома, дорога и тротуар, отличают понятия « улица» и «дорога». Играя с машинами, учатся различать легковой и грузовой транспорт, получают знания о правилах поведения в транспорте, на тротуаре, при переходе дороги.</a:t>
            </a:r>
            <a:br>
              <a:rPr lang="ru-RU" sz="2000" b="1" dirty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47222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/>
              <a:t>Совместная деятельность педагога и </a:t>
            </a:r>
            <a:r>
              <a:rPr lang="ru-RU" b="1" u="sng" dirty="0" smtClean="0"/>
              <a:t>детей</a:t>
            </a:r>
          </a:p>
          <a:p>
            <a:pPr marL="0" indent="0" algn="ctr">
              <a:buNone/>
            </a:pPr>
            <a:endParaRPr lang="ru-RU" b="1" u="sng" dirty="0" smtClean="0"/>
          </a:p>
          <a:p>
            <a:pPr marL="0" indent="0">
              <a:buNone/>
            </a:pPr>
            <a:r>
              <a:rPr lang="ru-RU" sz="2400" b="1" i="1" dirty="0" smtClean="0"/>
              <a:t>Образовательная </a:t>
            </a:r>
            <a:r>
              <a:rPr lang="ru-RU" sz="2400" b="1" i="1" dirty="0"/>
              <a:t>деятельность, осуществляемая в процессе организации различных видов детской </a:t>
            </a:r>
            <a:r>
              <a:rPr lang="ru-RU" sz="2400" b="1" i="1" dirty="0" smtClean="0"/>
              <a:t>деятельности:</a:t>
            </a:r>
          </a:p>
          <a:p>
            <a:pPr>
              <a:buFontTx/>
              <a:buChar char="-"/>
            </a:pPr>
            <a:r>
              <a:rPr lang="ru-RU" sz="2400" dirty="0"/>
              <a:t>сюжетно-ролевые («Шоферы»,  «Покатаем игрушки», «Автобус»)</a:t>
            </a:r>
          </a:p>
          <a:p>
            <a:pPr>
              <a:buFontTx/>
              <a:buChar char="-"/>
            </a:pPr>
            <a:r>
              <a:rPr lang="ru-RU" sz="2400" dirty="0"/>
              <a:t>- подвижные </a:t>
            </a:r>
          </a:p>
          <a:p>
            <a:pPr>
              <a:buFontTx/>
              <a:buChar char="-"/>
            </a:pPr>
            <a:r>
              <a:rPr lang="ru-RU" sz="2400" dirty="0"/>
              <a:t>(«Воробышки и автомобиль»,  «Поезд», «Автомобили»;</a:t>
            </a:r>
          </a:p>
          <a:p>
            <a:pPr>
              <a:buFontTx/>
              <a:buChar char="-"/>
            </a:pPr>
            <a:r>
              <a:rPr lang="ru-RU" sz="2400" dirty="0"/>
              <a:t>-дидактические («Узнай на чем поедем»,  «Автомобили и гаражи», «Собери машину»)</a:t>
            </a:r>
          </a:p>
          <a:p>
            <a:pPr marL="0" indent="0">
              <a:buNone/>
            </a:pP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24897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лена\Desktop\ПДТТ\фото\DSCN40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9" y="260648"/>
            <a:ext cx="4991990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ена\Desktop\ПДТТ\фото\DSCN40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646" y="2708920"/>
            <a:ext cx="5350799" cy="4013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09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78"/>
            <a:ext cx="925252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764705"/>
            <a:ext cx="66967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Продуктивная деятельность</a:t>
            </a:r>
            <a:endParaRPr lang="ru-RU" sz="2400" dirty="0"/>
          </a:p>
          <a:p>
            <a:r>
              <a:rPr lang="ru-RU" sz="2400" b="1" dirty="0" smtClean="0"/>
              <a:t>     Рисование :</a:t>
            </a:r>
          </a:p>
          <a:p>
            <a:r>
              <a:rPr lang="ru-RU" sz="2400" b="1" dirty="0"/>
              <a:t>-</a:t>
            </a:r>
            <a:r>
              <a:rPr lang="ru-RU" sz="2400" dirty="0" smtClean="0"/>
              <a:t>«</a:t>
            </a:r>
            <a:r>
              <a:rPr lang="ru-RU" sz="2400" dirty="0"/>
              <a:t>Дорога для машин»; </a:t>
            </a:r>
            <a:endParaRPr lang="ru-RU" sz="2400" dirty="0" smtClean="0"/>
          </a:p>
          <a:p>
            <a:r>
              <a:rPr lang="ru-RU" sz="2400" dirty="0"/>
              <a:t>-</a:t>
            </a:r>
            <a:r>
              <a:rPr lang="ru-RU" sz="2400" dirty="0" smtClean="0"/>
              <a:t>«</a:t>
            </a:r>
            <a:r>
              <a:rPr lang="ru-RU" sz="2400" dirty="0"/>
              <a:t>Дорога для зверей»; 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dirty="0" smtClean="0"/>
              <a:t>«Колеса для машины»</a:t>
            </a:r>
          </a:p>
          <a:p>
            <a:r>
              <a:rPr lang="ru-RU" sz="2400" b="1" dirty="0" smtClean="0"/>
              <a:t>     Конструирование</a:t>
            </a:r>
            <a:r>
              <a:rPr lang="ru-RU" sz="2400" b="1" dirty="0"/>
              <a:t>:</a:t>
            </a:r>
            <a:endParaRPr lang="ru-RU" sz="2400" dirty="0"/>
          </a:p>
          <a:p>
            <a:r>
              <a:rPr lang="ru-RU" sz="2400" dirty="0"/>
              <a:t>- </a:t>
            </a:r>
            <a:r>
              <a:rPr lang="ru-RU" sz="2400" dirty="0" smtClean="0"/>
              <a:t>строительство </a:t>
            </a:r>
            <a:r>
              <a:rPr lang="ru-RU" sz="2400" dirty="0"/>
              <a:t>дорожек для пешеходов и машин;</a:t>
            </a:r>
          </a:p>
          <a:p>
            <a:r>
              <a:rPr lang="ru-RU" sz="2400" dirty="0" smtClean="0"/>
              <a:t>- строительство </a:t>
            </a:r>
            <a:r>
              <a:rPr lang="ru-RU" sz="2400" dirty="0"/>
              <a:t>узкой и широкой дороги на улице;</a:t>
            </a:r>
          </a:p>
          <a:p>
            <a:r>
              <a:rPr lang="ru-RU" sz="2400" dirty="0" smtClean="0"/>
              <a:t>- строительство </a:t>
            </a:r>
            <a:r>
              <a:rPr lang="ru-RU" sz="2400" dirty="0"/>
              <a:t>машин из конструктора. </a:t>
            </a:r>
          </a:p>
          <a:p>
            <a:r>
              <a:rPr lang="ru-RU" sz="2400" dirty="0" smtClean="0"/>
              <a:t>- строительство </a:t>
            </a:r>
            <a:r>
              <a:rPr lang="ru-RU" sz="2400" dirty="0"/>
              <a:t>улицы.</a:t>
            </a:r>
          </a:p>
          <a:p>
            <a:r>
              <a:rPr lang="ru-RU" sz="2400" dirty="0" smtClean="0"/>
              <a:t>- строительство </a:t>
            </a:r>
            <a:r>
              <a:rPr lang="ru-RU" sz="2400" dirty="0"/>
              <a:t>гаражей для автомобилей.</a:t>
            </a:r>
          </a:p>
          <a:p>
            <a:r>
              <a:rPr lang="ru-RU" sz="2400" dirty="0" smtClean="0"/>
              <a:t>- Строительство дороги для машин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8281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лена\Desktop\ПДТТ\фото\DSC020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680519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ена\Desktop\ПДТТ\фото\DSC020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5162158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39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/>
              <a:t>Образовательная деятельность, осуществляемая в ходе режимных </a:t>
            </a:r>
            <a:r>
              <a:rPr lang="ru-RU" sz="2800" b="1" dirty="0" smtClean="0"/>
              <a:t>моментов:</a:t>
            </a:r>
            <a:br>
              <a:rPr lang="ru-RU" sz="2800" b="1" dirty="0" smtClean="0"/>
            </a:br>
            <a:r>
              <a:rPr lang="ru-RU" sz="2400" b="1" dirty="0"/>
              <a:t>Мероприятия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ru-RU" sz="2400" b="1" dirty="0" smtClean="0"/>
              <a:t>- целевые прогулки: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</a:t>
            </a:r>
            <a:r>
              <a:rPr lang="ru-RU" sz="2400" dirty="0" smtClean="0"/>
              <a:t> </a:t>
            </a:r>
            <a:r>
              <a:rPr lang="ru-RU" sz="2400" dirty="0"/>
              <a:t>Движение транспорта на улице;</a:t>
            </a:r>
            <a:br>
              <a:rPr lang="ru-RU" sz="2400" dirty="0"/>
            </a:br>
            <a:r>
              <a:rPr lang="ru-RU" sz="2400" dirty="0" smtClean="0"/>
              <a:t>-</a:t>
            </a:r>
            <a:r>
              <a:rPr lang="ru-RU" sz="2400" dirty="0"/>
              <a:t>  Наблюдение за ездой машин;</a:t>
            </a:r>
            <a:br>
              <a:rPr lang="ru-RU" sz="2400" dirty="0"/>
            </a:br>
            <a:r>
              <a:rPr lang="ru-RU" sz="2400" dirty="0" smtClean="0"/>
              <a:t>-</a:t>
            </a:r>
            <a:r>
              <a:rPr lang="ru-RU" sz="2400" dirty="0"/>
              <a:t> Машина «скорой помощи»;</a:t>
            </a:r>
            <a:br>
              <a:rPr lang="ru-RU" sz="2400" dirty="0"/>
            </a:br>
            <a:r>
              <a:rPr lang="ru-RU" sz="2400" dirty="0"/>
              <a:t>- Транспорт: трактор</a:t>
            </a:r>
            <a:br>
              <a:rPr lang="ru-RU" sz="2400" dirty="0"/>
            </a:br>
            <a:r>
              <a:rPr lang="ru-RU" sz="2400" dirty="0"/>
              <a:t>- Грузовая машина</a:t>
            </a:r>
            <a:br>
              <a:rPr lang="ru-RU" sz="2400" dirty="0"/>
            </a:br>
            <a:r>
              <a:rPr lang="ru-RU" sz="2400" dirty="0"/>
              <a:t>- Транспорт, убирающий снег</a:t>
            </a:r>
            <a:br>
              <a:rPr lang="ru-RU" sz="2400" dirty="0"/>
            </a:br>
            <a:r>
              <a:rPr lang="ru-RU" sz="2400" dirty="0"/>
              <a:t>- Самолет</a:t>
            </a:r>
            <a:br>
              <a:rPr lang="ru-RU" sz="2400" dirty="0"/>
            </a:br>
            <a:r>
              <a:rPr lang="ru-RU" sz="2400" dirty="0"/>
              <a:t>- Машина, привозящая продукты для детей</a:t>
            </a:r>
            <a:br>
              <a:rPr lang="ru-RU" sz="2400" dirty="0"/>
            </a:br>
            <a:r>
              <a:rPr lang="ru-RU" sz="2400" dirty="0"/>
              <a:t>- Автобус</a:t>
            </a:r>
            <a:br>
              <a:rPr lang="ru-RU" sz="2400" dirty="0"/>
            </a:br>
            <a:r>
              <a:rPr lang="ru-RU" sz="2400" dirty="0"/>
              <a:t> </a:t>
            </a:r>
            <a:r>
              <a:rPr lang="ru-RU" sz="2400" b="1" dirty="0"/>
              <a:t>Акция</a:t>
            </a:r>
            <a:r>
              <a:rPr lang="ru-RU" sz="2400" dirty="0"/>
              <a:t> «Письмо водителю»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756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лена\Desktop\ПДТТ\фото\DSCN40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276"/>
            <a:ext cx="4607991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ена\Desktop\ПДТТ\фото\DSCN40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60985"/>
            <a:ext cx="5054261" cy="3791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986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160</TotalTime>
  <Words>274</Words>
  <Application>Microsoft Office PowerPoint</Application>
  <PresentationFormat>Экран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ЦЕЛИ РАБОТЫ:</vt:lpstr>
      <vt:lpstr>    В  группе работа по профилактике детского дорожно-транспортного травматизма ведется постоянно и систематически, совершенствуются, обновляются формы и методы работы с детьми  при обучении правилам безопасного поведения на дорогах. Наша задача научить каждого ребенка свободно ориентироваться в потоке уличного движения. Правильное поведение должно войти в их привычку.        Содержание образовательного процесса выстроено в соответствии с примерной общеобразовательной программой дошкольного образования «От рождения до школы» под. ред. Н. Е. Вераксы.         Чтобы добиться успеха в формировании у детей раннего возраста безопасного поведения на дороге и улице воспитатели осуществляют связь, между образовательными областями программы опираясь на комплексно-тематической планирование.       Эта работа не выделяется в самостоятельный раздел, а входит во все разделы и направления программы обучения в детском саду и реализуется в совместной деятельности взрослого и детей и отражена в планировании работы с детьми и в плане работы с родителями, а также в создании условий для самостоятельной деятельности.      Во второй группе раннего возраста дети играют и приобретают знания о том, что на улицах города есть большие и маленькие дома, дорога и тротуар, отличают понятия « улица» и «дорога». Играя с машинами, учатся различать легковой и грузовой транспорт, получают знания о правилах поведения в транспорте, на тротуаре, при переходе дороги. 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Образовательная деятельность, осуществляемая в ходе режимных моментов: Мероприятия: - целевые прогулки: - Движение транспорта на улице; -  Наблюдение за ездой машин; - Машина «скорой помощи»; - Транспорт: трактор - Грузовая машина - Транспорт, убирающий снег - Самолет - Машина, привозящая продукты для детей - Автобус  Акция «Письмо водителю»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15</cp:revision>
  <dcterms:created xsi:type="dcterms:W3CDTF">2014-11-23T15:06:04Z</dcterms:created>
  <dcterms:modified xsi:type="dcterms:W3CDTF">2014-12-12T18:37:29Z</dcterms:modified>
</cp:coreProperties>
</file>