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62" autoAdjust="0"/>
    <p:restoredTop sz="94660"/>
  </p:normalViewPr>
  <p:slideViewPr>
    <p:cSldViewPr>
      <p:cViewPr varScale="1">
        <p:scale>
          <a:sx n="74" d="100"/>
          <a:sy n="74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B12B0B-195D-43E8-91C3-DF2A0BDF1C4E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92948A-6F5C-4B78-B12C-47BEC5D10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71480"/>
            <a:ext cx="6572296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Солнечное настроение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D:\Downloads\47073903-solnisk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857364"/>
            <a:ext cx="3929090" cy="386342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5929330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Молодорина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О.П.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МБДОУ №7 «Незабудка»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3331"/>
            <a:ext cx="8715436" cy="652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ownloads\4bd4b79b9b1e2.gif"/>
          <p:cNvPicPr>
            <a:picLocks noChangeAspect="1" noChangeArrowheads="1"/>
          </p:cNvPicPr>
          <p:nvPr/>
        </p:nvPicPr>
        <p:blipFill>
          <a:blip r:embed="rId2"/>
          <a:srcRect l="16250" t="18125" r="15312" b="16250"/>
          <a:stretch>
            <a:fillRect/>
          </a:stretch>
        </p:blipFill>
        <p:spPr bwMode="auto">
          <a:xfrm>
            <a:off x="1643042" y="928670"/>
            <a:ext cx="5929354" cy="56856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D:\Downloads\QuestionMark.gif"/>
          <p:cNvPicPr>
            <a:picLocks noChangeAspect="1" noChangeArrowheads="1"/>
          </p:cNvPicPr>
          <p:nvPr/>
        </p:nvPicPr>
        <p:blipFill>
          <a:blip r:embed="rId2"/>
          <a:srcRect b="4123"/>
          <a:stretch>
            <a:fillRect/>
          </a:stretch>
        </p:blipFill>
        <p:spPr bwMode="auto">
          <a:xfrm>
            <a:off x="7143768" y="1571612"/>
            <a:ext cx="1729664" cy="2214578"/>
          </a:xfrm>
          <a:prstGeom prst="rect">
            <a:avLst/>
          </a:prstGeom>
          <a:noFill/>
        </p:spPr>
      </p:pic>
      <p:pic>
        <p:nvPicPr>
          <p:cNvPr id="2053" name="Picture 5" descr="D:\воробей-тень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92878"/>
            <a:ext cx="5438790" cy="480216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wnloads\воробей.jpg"/>
          <p:cNvPicPr>
            <a:picLocks noChangeAspect="1" noChangeArrowheads="1"/>
          </p:cNvPicPr>
          <p:nvPr/>
        </p:nvPicPr>
        <p:blipFill>
          <a:blip r:embed="rId2" cstate="print"/>
          <a:srcRect l="4883" t="4377" r="17968" b="10992"/>
          <a:stretch>
            <a:fillRect/>
          </a:stretch>
        </p:blipFill>
        <p:spPr bwMode="auto">
          <a:xfrm>
            <a:off x="1000100" y="1714488"/>
            <a:ext cx="6643734" cy="48776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wnloads\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9799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00034" y="2285992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71472" y="3571876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71472" y="5072074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732653" cy="2660921"/>
          </a:xfrm>
          <a:prstGeom prst="rect">
            <a:avLst/>
          </a:prstGeom>
          <a:noFill/>
        </p:spPr>
      </p:pic>
      <p:pic>
        <p:nvPicPr>
          <p:cNvPr id="9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85992"/>
            <a:ext cx="2732653" cy="2660921"/>
          </a:xfrm>
          <a:prstGeom prst="rect">
            <a:avLst/>
          </a:prstGeom>
          <a:noFill/>
        </p:spPr>
      </p:pic>
      <p:pic>
        <p:nvPicPr>
          <p:cNvPr id="10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929066"/>
            <a:ext cx="2732653" cy="266092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00034" y="2285992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71472" y="3571876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71472" y="5072074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127550" cy="2071702"/>
          </a:xfrm>
          <a:prstGeom prst="rect">
            <a:avLst/>
          </a:prstGeom>
          <a:noFill/>
        </p:spPr>
      </p:pic>
      <p:pic>
        <p:nvPicPr>
          <p:cNvPr id="11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0"/>
            <a:ext cx="2127550" cy="2071702"/>
          </a:xfrm>
          <a:prstGeom prst="rect">
            <a:avLst/>
          </a:prstGeom>
          <a:noFill/>
        </p:spPr>
      </p:pic>
      <p:pic>
        <p:nvPicPr>
          <p:cNvPr id="12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143380"/>
            <a:ext cx="2127550" cy="2071702"/>
          </a:xfrm>
          <a:prstGeom prst="rect">
            <a:avLst/>
          </a:prstGeom>
          <a:noFill/>
        </p:spPr>
      </p:pic>
      <p:pic>
        <p:nvPicPr>
          <p:cNvPr id="13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714620"/>
            <a:ext cx="212755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00034" y="2285992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71472" y="3571876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71472" y="5072074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14818"/>
            <a:ext cx="2127550" cy="2071702"/>
          </a:xfrm>
          <a:prstGeom prst="rect">
            <a:avLst/>
          </a:prstGeom>
          <a:noFill/>
        </p:spPr>
      </p:pic>
      <p:pic>
        <p:nvPicPr>
          <p:cNvPr id="11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0"/>
            <a:ext cx="2127550" cy="2071702"/>
          </a:xfrm>
          <a:prstGeom prst="rect">
            <a:avLst/>
          </a:prstGeom>
          <a:noFill/>
        </p:spPr>
      </p:pic>
      <p:pic>
        <p:nvPicPr>
          <p:cNvPr id="12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2127550" cy="2071702"/>
          </a:xfrm>
          <a:prstGeom prst="rect">
            <a:avLst/>
          </a:prstGeom>
          <a:noFill/>
        </p:spPr>
      </p:pic>
      <p:pic>
        <p:nvPicPr>
          <p:cNvPr id="13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714620"/>
            <a:ext cx="212755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00034" y="2285992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71472" y="3571876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71472" y="5072074"/>
            <a:ext cx="814393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127550" cy="2071702"/>
          </a:xfrm>
          <a:prstGeom prst="rect">
            <a:avLst/>
          </a:prstGeom>
          <a:noFill/>
        </p:spPr>
      </p:pic>
      <p:pic>
        <p:nvPicPr>
          <p:cNvPr id="11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2127550" cy="2071702"/>
          </a:xfrm>
          <a:prstGeom prst="rect">
            <a:avLst/>
          </a:prstGeom>
          <a:noFill/>
        </p:spPr>
      </p:pic>
      <p:pic>
        <p:nvPicPr>
          <p:cNvPr id="12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14620"/>
            <a:ext cx="2127550" cy="2071702"/>
          </a:xfrm>
          <a:prstGeom prst="rect">
            <a:avLst/>
          </a:prstGeom>
          <a:noFill/>
        </p:spPr>
      </p:pic>
      <p:pic>
        <p:nvPicPr>
          <p:cNvPr id="13" name="Picture 2" descr="D:\Downloads\happy_sun_g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714620"/>
            <a:ext cx="212755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Downloads\гри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6000792" cy="60007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8992" y="614364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Эдвард Григ «Утро»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16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Солнечное настроение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2014-02-24T12:57:29Z</dcterms:created>
  <dcterms:modified xsi:type="dcterms:W3CDTF">2014-02-24T14:47:39Z</dcterms:modified>
</cp:coreProperties>
</file>