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6" r:id="rId6"/>
    <p:sldId id="265" r:id="rId7"/>
    <p:sldId id="264" r:id="rId8"/>
    <p:sldId id="259" r:id="rId9"/>
    <p:sldId id="272" r:id="rId10"/>
    <p:sldId id="267" r:id="rId11"/>
    <p:sldId id="270" r:id="rId12"/>
    <p:sldId id="268" r:id="rId13"/>
    <p:sldId id="269" r:id="rId14"/>
    <p:sldId id="26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>
        <p:scale>
          <a:sx n="80" d="100"/>
          <a:sy n="80" d="100"/>
        </p:scale>
        <p:origin x="-97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C7461-E7BF-4B93-A790-4D6FEAEE774C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4BC0-A005-4C65-84EE-F08F0F5AF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4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84BC0-A005-4C65-84EE-F08F0F5AF5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82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84BC0-A005-4C65-84EE-F08F0F5AF55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5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E154-F383-4A21-82F5-721AC4AEEFCA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D058-301B-4939-A80A-93C489079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5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E154-F383-4A21-82F5-721AC4AEEFCA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D058-301B-4939-A80A-93C489079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1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E154-F383-4A21-82F5-721AC4AEEFCA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D058-301B-4939-A80A-93C489079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06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E154-F383-4A21-82F5-721AC4AEEFCA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D058-301B-4939-A80A-93C489079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9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E154-F383-4A21-82F5-721AC4AEEFCA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D058-301B-4939-A80A-93C489079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40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E154-F383-4A21-82F5-721AC4AEEFCA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D058-301B-4939-A80A-93C489079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64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E154-F383-4A21-82F5-721AC4AEEFCA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D058-301B-4939-A80A-93C489079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25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E154-F383-4A21-82F5-721AC4AEEFCA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D058-301B-4939-A80A-93C489079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7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E154-F383-4A21-82F5-721AC4AEEFCA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D058-301B-4939-A80A-93C489079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2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E154-F383-4A21-82F5-721AC4AEEFCA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D058-301B-4939-A80A-93C489079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26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E154-F383-4A21-82F5-721AC4AEEFCA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D058-301B-4939-A80A-93C489079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88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6E154-F383-4A21-82F5-721AC4AEEFCA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BD058-301B-4939-A80A-93C489079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9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59"/>
            <a:ext cx="7772400" cy="3744417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 ПРОЕКТ : </a:t>
            </a:r>
            <a:br>
              <a:rPr lang="ru-RU" dirty="0" smtClean="0"/>
            </a:br>
            <a:r>
              <a:rPr lang="ru-RU" dirty="0" smtClean="0"/>
              <a:t>« Развитие связной речи у детей старшего дошкольного возраста по средствам устного народного творчества».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20" y="5517232"/>
            <a:ext cx="9144000" cy="115212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Воспитатель: Исаченко Елена Юрьевна</a:t>
            </a:r>
          </a:p>
          <a:p>
            <a:r>
              <a:rPr lang="ru-RU" dirty="0">
                <a:solidFill>
                  <a:schemeClr val="tx1"/>
                </a:solidFill>
              </a:rPr>
              <a:t>                                                                                                  </a:t>
            </a:r>
          </a:p>
          <a:p>
            <a:r>
              <a:rPr lang="ru-RU" dirty="0">
                <a:solidFill>
                  <a:schemeClr val="tx1"/>
                </a:solidFill>
              </a:rPr>
              <a:t>Санкт-Петербург, 2014г.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3917" y="167335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Государственное бюджетное дошкольное образовательное учреждение детский сад №28, Кировского района, </a:t>
            </a:r>
            <a:r>
              <a:rPr lang="ru-RU" sz="1600" b="1" dirty="0" smtClean="0"/>
              <a:t>г</a:t>
            </a:r>
            <a:r>
              <a:rPr lang="ru-RU" sz="1600" b="1" dirty="0"/>
              <a:t>. Санкт-Петербурга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 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296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Этапы проекта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400" b="1" dirty="0"/>
              <a:t>2  этап  основной( январь-февраль)</a:t>
            </a:r>
          </a:p>
          <a:p>
            <a:r>
              <a:rPr lang="ru-RU" dirty="0"/>
              <a:t>Пополнение развивающей среды;</a:t>
            </a:r>
          </a:p>
          <a:p>
            <a:r>
              <a:rPr lang="ru-RU" dirty="0"/>
              <a:t>Осуществление взаимодействий с родителями с целью обогащения опыта ( круглый стол, мастер-класс; показ презентации: «Развитие связной речи у детей старшего дошкольного возраста по средствам устного народного творчества»);</a:t>
            </a:r>
          </a:p>
          <a:p>
            <a:r>
              <a:rPr lang="ru-RU" dirty="0"/>
              <a:t>Ознакомление детей с русским народным творчеством;</a:t>
            </a:r>
          </a:p>
          <a:p>
            <a:r>
              <a:rPr lang="ru-RU" dirty="0"/>
              <a:t>Совершенствование диалогической  и монологической формы речи через фольклор.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76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5665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Вика\Desktop\проект\100_68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327" y="108259"/>
            <a:ext cx="2095800" cy="157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ика\Desktop\проект\100_68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3"/>
            <a:ext cx="2335462" cy="159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ика\Desktop\проект\100_68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5" y="1406934"/>
            <a:ext cx="2269563" cy="17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Вика\Desktop\проект\100_69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69853"/>
            <a:ext cx="2095801" cy="157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Вика\Desktop\проект\100_68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38050"/>
            <a:ext cx="2088232" cy="158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Вика\Desktop\проект\100_68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06" y="148149"/>
            <a:ext cx="2088232" cy="156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Вика\Desktop\проект\100_686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97817"/>
            <a:ext cx="2354590" cy="176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Вика\Desktop\проект\100_689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426" y="1844824"/>
            <a:ext cx="2723938" cy="204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Вика\Desktop\проект\100_689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745" y="2570195"/>
            <a:ext cx="2331255" cy="174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9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Этапы проекта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/>
              <a:t>3 </a:t>
            </a:r>
            <a:r>
              <a:rPr lang="ru-RU" sz="4400" b="1" dirty="0"/>
              <a:t>этап заключительный( март)</a:t>
            </a:r>
          </a:p>
          <a:p>
            <a:r>
              <a:rPr lang="ru-RU" dirty="0"/>
              <a:t>Организованное открытое мероприятие с участием детей, родителей и воспитанников других групп: « Масленица»</a:t>
            </a:r>
          </a:p>
          <a:p>
            <a:r>
              <a:rPr lang="ru-RU" dirty="0"/>
              <a:t>Выпуск тематического альбома «Русское народное творчество»</a:t>
            </a:r>
          </a:p>
          <a:p>
            <a:r>
              <a:rPr lang="ru-RU" dirty="0"/>
              <a:t>Обобщение опыта на педсовете.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1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869579" cy="140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702" y="1661204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93650"/>
            <a:ext cx="23336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69278"/>
            <a:ext cx="227801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Вика\Desktop\проект\100_68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201645"/>
            <a:ext cx="2154634" cy="161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Вика\Desktop\проект\100_688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2245899" cy="168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Вика\Desktop\проект\100_68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49312"/>
            <a:ext cx="2298650" cy="17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Вика\Desktop\проект\100_686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3" y="5075686"/>
            <a:ext cx="2298651" cy="172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7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Планируемый результат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овладение детьми грамматической структурой язык</a:t>
            </a:r>
          </a:p>
          <a:p>
            <a:r>
              <a:rPr lang="ru-RU" dirty="0"/>
              <a:t>сформирована диалогическая и монологическая речь,</a:t>
            </a:r>
          </a:p>
          <a:p>
            <a:r>
              <a:rPr lang="ru-RU" dirty="0"/>
              <a:t>обогащен и активизирован словарный запас ребенка,</a:t>
            </a:r>
          </a:p>
          <a:p>
            <a:r>
              <a:rPr lang="ru-RU" dirty="0"/>
              <a:t>сформирован устойчивый интерес к </a:t>
            </a:r>
            <a:r>
              <a:rPr lang="ru-RU" dirty="0" smtClean="0"/>
              <a:t>русскому народному творчеству,</a:t>
            </a:r>
            <a:endParaRPr lang="ru-RU" dirty="0"/>
          </a:p>
          <a:p>
            <a:r>
              <a:rPr lang="ru-RU" dirty="0"/>
              <a:t>проявление активности детьми на всех этапах </a:t>
            </a:r>
            <a:r>
              <a:rPr lang="ru-RU" dirty="0" smtClean="0"/>
              <a:t>ознакомления детей с фольклором</a:t>
            </a: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5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 </a:t>
            </a:r>
            <a:endParaRPr lang="ru-RU" sz="32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/>
              <a:t>  Диагностика детей группы</a:t>
            </a:r>
          </a:p>
          <a:p>
            <a:r>
              <a:rPr lang="ru-RU" dirty="0" smtClean="0"/>
              <a:t>Анкетирование </a:t>
            </a:r>
            <a:r>
              <a:rPr lang="ru-RU" dirty="0"/>
              <a:t>родителей</a:t>
            </a:r>
          </a:p>
          <a:p>
            <a:r>
              <a:rPr lang="ru-RU" dirty="0" smtClean="0"/>
              <a:t>Фото- </a:t>
            </a:r>
            <a:r>
              <a:rPr lang="ru-RU" dirty="0"/>
              <a:t>и видеоматериалы</a:t>
            </a:r>
          </a:p>
          <a:p>
            <a:r>
              <a:rPr lang="ru-RU" dirty="0"/>
              <a:t> Анализ проведенных мероприятий</a:t>
            </a:r>
          </a:p>
          <a:p>
            <a:r>
              <a:rPr lang="ru-RU" dirty="0" smtClean="0"/>
              <a:t>Обобщение </a:t>
            </a:r>
            <a:r>
              <a:rPr lang="ru-RU" dirty="0"/>
              <a:t>опыта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692696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Критерии оценки результативности </a:t>
            </a:r>
            <a:r>
              <a:rPr lang="ru-RU" sz="4000" b="1" dirty="0" smtClean="0"/>
              <a:t>проекта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1738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51740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«</a:t>
            </a:r>
            <a:r>
              <a:rPr lang="ru-RU" sz="4000" dirty="0"/>
              <a:t>Надо предпочесть того педагога, </a:t>
            </a:r>
          </a:p>
          <a:p>
            <a:pPr marL="0" indent="0">
              <a:buNone/>
            </a:pPr>
            <a:r>
              <a:rPr lang="ru-RU" sz="4000" dirty="0" smtClean="0"/>
              <a:t>     который </a:t>
            </a:r>
            <a:r>
              <a:rPr lang="ru-RU" sz="4000" dirty="0"/>
              <a:t>идёт новыми путями. </a:t>
            </a:r>
            <a:r>
              <a:rPr lang="ru-RU" sz="4000" dirty="0" smtClean="0"/>
              <a:t>           Каждое </a:t>
            </a:r>
            <a:r>
              <a:rPr lang="ru-RU" sz="4000" dirty="0"/>
              <a:t>его слово, каждый поступок </a:t>
            </a:r>
          </a:p>
          <a:p>
            <a:pPr marL="0" indent="0">
              <a:buNone/>
            </a:pPr>
            <a:r>
              <a:rPr lang="ru-RU" sz="4000" dirty="0" smtClean="0"/>
              <a:t>  несёт </a:t>
            </a:r>
            <a:r>
              <a:rPr lang="ru-RU" sz="4000" dirty="0"/>
              <a:t>на себе </a:t>
            </a:r>
            <a:r>
              <a:rPr lang="ru-RU" sz="4000" dirty="0" smtClean="0"/>
              <a:t>печать незабываемой </a:t>
            </a:r>
            <a:r>
              <a:rPr lang="ru-RU" sz="4000" dirty="0"/>
              <a:t>новизны». </a:t>
            </a:r>
          </a:p>
          <a:p>
            <a:pPr marL="0" indent="0">
              <a:buNone/>
            </a:pPr>
            <a:r>
              <a:rPr lang="ru-RU" sz="4000" dirty="0" smtClean="0"/>
              <a:t>                                   </a:t>
            </a:r>
            <a:r>
              <a:rPr lang="ru-RU" dirty="0" smtClean="0"/>
              <a:t> Л</a:t>
            </a:r>
            <a:r>
              <a:rPr lang="ru-RU" dirty="0"/>
              <a:t>. С. Выготский </a:t>
            </a:r>
          </a:p>
        </p:txBody>
      </p:sp>
    </p:spTree>
    <p:extLst>
      <p:ext uri="{BB962C8B-B14F-4D97-AF65-F5344CB8AC3E}">
        <p14:creationId xmlns:p14="http://schemas.microsoft.com/office/powerpoint/2010/main" val="37931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План презентации проекта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/>
              <a:t>Участники проекта;</a:t>
            </a:r>
          </a:p>
          <a:p>
            <a:pPr algn="just"/>
            <a:r>
              <a:rPr lang="ru-RU" sz="2800" dirty="0" smtClean="0"/>
              <a:t>Актуальность проекта;</a:t>
            </a:r>
          </a:p>
          <a:p>
            <a:pPr algn="just"/>
            <a:r>
              <a:rPr lang="ru-RU" sz="2800" dirty="0" smtClean="0"/>
              <a:t>Гипотеза;</a:t>
            </a:r>
          </a:p>
          <a:p>
            <a:pPr algn="just"/>
            <a:r>
              <a:rPr lang="ru-RU" sz="2800" dirty="0" smtClean="0"/>
              <a:t>Цель и задачи проекта;</a:t>
            </a:r>
          </a:p>
          <a:p>
            <a:pPr algn="just"/>
            <a:r>
              <a:rPr lang="ru-RU" sz="2800" dirty="0" smtClean="0"/>
              <a:t>Этапы проекта: 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smtClean="0"/>
              <a:t>  1 этап подготовительный;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   2 этап основной;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smtClean="0"/>
              <a:t>   3 этап  заключительный;</a:t>
            </a:r>
          </a:p>
          <a:p>
            <a:pPr algn="just"/>
            <a:r>
              <a:rPr lang="ru-RU" sz="2800" dirty="0" smtClean="0"/>
              <a:t>Планируемый результат;</a:t>
            </a:r>
          </a:p>
          <a:p>
            <a:pPr algn="just"/>
            <a:r>
              <a:rPr lang="ru-RU" sz="2800" dirty="0" smtClean="0"/>
              <a:t>Критерии оценки результативности проекта.</a:t>
            </a:r>
          </a:p>
          <a:p>
            <a:pPr algn="just"/>
            <a:endParaRPr lang="ru-RU" sz="28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1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240" y="34178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 </a:t>
            </a:r>
            <a:r>
              <a:rPr lang="ru-RU" sz="4000" b="1" dirty="0"/>
              <a:t>Участники проекта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дети                  воспитатели</a:t>
            </a:r>
            <a:r>
              <a:rPr lang="ru-RU" dirty="0"/>
              <a:t> </a:t>
            </a:r>
            <a:r>
              <a:rPr lang="ru-RU" dirty="0" smtClean="0"/>
              <a:t>                  родители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331640" y="764704"/>
            <a:ext cx="2952328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99992" y="764704"/>
            <a:ext cx="72008" cy="72008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932040" y="764704"/>
            <a:ext cx="2232248" cy="7200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Вика\Desktop\проект\100_68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2376264" cy="17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ика\Desktop\проект\100_68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50908"/>
            <a:ext cx="2442665" cy="183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Вика\Desktop\проект\100_68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" y="1940918"/>
            <a:ext cx="1620180" cy="208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Вика\Desktop\проект\100_68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56959"/>
            <a:ext cx="2448272" cy="183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Вика\Desktop\проект\100_68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42" y="1844824"/>
            <a:ext cx="2080492" cy="15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Вика\Desktop\проект\100_68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07" y="3312950"/>
            <a:ext cx="2226642" cy="167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Вика\Desktop\проект\DSC0319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" y="4151375"/>
            <a:ext cx="2726442" cy="199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Актуальность проекта</a:t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Дошкольное </a:t>
            </a:r>
            <a:r>
              <a:rPr lang="ru-RU" sz="1800" dirty="0"/>
              <a:t>образовательное учреждение  –  первое и самое ответственное звено в общей системе народного образования. Овладение родным языком является одним из самых важных приобретений ребёнка в дошкольном возрасте. Именно дошкольное детство особенно сенситивно к усвоению речи. Поэтому процесс речевого развития рассматривается в современном дошкольном образовании, как общая основа воспитания и развития детей. В конце ХХ века в нашу жизнь начала вливаться огромная лавина заимствованных терминов из иностранных языков, что угрожает  русскому языку, а значит и  русской культуре. Поэтому проблема развития речи детей дошкольного возраста посредством русского народного фольклора на сегодняшний день имеет особую значимость.                </a:t>
            </a:r>
          </a:p>
          <a:p>
            <a:pPr marL="0" indent="0">
              <a:buNone/>
            </a:pPr>
            <a:r>
              <a:rPr lang="ru-RU" sz="1800" dirty="0"/>
              <a:t>В наше время повсеместно наблюдается процесс упрощения, оскудения русского языка, исчезают его красота, образность. Исключительно мал и примитивен словарный запас большинства взрослых и детей. Ребёнок во многом зависит от взрослых; прекрасно, если взрослые наполняют жизнь ребёнка светом добра и ласки, духовно обогащают среду, в которой он растёт, закладывают предпосылки высоких человеческих начал.                                                                                     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А что может развить и обогатить речь детей, его духовную среду? Это русский народный фольклор. Фольклор любовно и мудро поучает дошкольника, приобщает его к высокой моральной культуре своего народа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961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941568" cy="882352"/>
          </a:xfrm>
        </p:spPr>
        <p:txBody>
          <a:bodyPr>
            <a:no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Гипотеза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Использование </a:t>
            </a:r>
            <a:r>
              <a:rPr lang="ru-RU" dirty="0"/>
              <a:t>фольклора в освоении связной речи дошкольников будет более успешным, если будут обеспечены следующие педагогические условия:</a:t>
            </a:r>
          </a:p>
          <a:p>
            <a:r>
              <a:rPr lang="ru-RU" dirty="0" smtClean="0"/>
              <a:t>последовательная </a:t>
            </a:r>
            <a:r>
              <a:rPr lang="ru-RU" dirty="0"/>
              <a:t>и системная педагогическая работа по данному направлению;</a:t>
            </a:r>
          </a:p>
          <a:p>
            <a:r>
              <a:rPr lang="ru-RU" dirty="0" smtClean="0"/>
              <a:t>освоение </a:t>
            </a:r>
            <a:r>
              <a:rPr lang="ru-RU" dirty="0"/>
              <a:t>детьми различных форм фольклора;</a:t>
            </a:r>
          </a:p>
          <a:p>
            <a:r>
              <a:rPr lang="ru-RU" dirty="0" smtClean="0"/>
              <a:t>освоение </a:t>
            </a:r>
            <a:r>
              <a:rPr lang="ru-RU" dirty="0"/>
              <a:t>изобразительно-выразительных и технических умений;</a:t>
            </a:r>
          </a:p>
          <a:p>
            <a:r>
              <a:rPr lang="ru-RU" dirty="0" smtClean="0"/>
              <a:t>использование </a:t>
            </a:r>
            <a:r>
              <a:rPr lang="ru-RU" dirty="0"/>
              <a:t>совместной деятельности детей и педагога, активизация самостоятельной деятельности детей дошкольного возраста;</a:t>
            </a:r>
          </a:p>
          <a:p>
            <a:r>
              <a:rPr lang="ru-RU" dirty="0" smtClean="0"/>
              <a:t>при </a:t>
            </a:r>
            <a:r>
              <a:rPr lang="ru-RU" dirty="0"/>
              <a:t>накоплении опыта освоение связной речи посредством фольклора.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6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52736"/>
          </a:xfrm>
        </p:spPr>
        <p:txBody>
          <a:bodyPr>
            <a:noAutofit/>
          </a:bodyPr>
          <a:lstStyle/>
          <a:p>
            <a:r>
              <a:rPr lang="ru-RU" sz="4000" b="1" dirty="0"/>
              <a:t>Цель и задачи  проекта</a:t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Цель: </a:t>
            </a:r>
            <a:r>
              <a:rPr lang="ru-RU" sz="2000" dirty="0"/>
              <a:t>развитие связной речи у дошкольников </a:t>
            </a:r>
            <a:r>
              <a:rPr lang="ru-RU" sz="2000" dirty="0" smtClean="0"/>
              <a:t>по средствами устного народного творчества.</a:t>
            </a:r>
          </a:p>
          <a:p>
            <a:pPr marL="0" indent="0">
              <a:buNone/>
            </a:pPr>
            <a:r>
              <a:rPr lang="ru-RU" sz="2000" dirty="0" smtClean="0"/>
              <a:t>Задачи: </a:t>
            </a:r>
            <a:r>
              <a:rPr lang="ru-RU" sz="2000" dirty="0"/>
              <a:t> 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 Развивать речь детей как средство общения. Совершенствовать диалогическую и монологическую формы речи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• </a:t>
            </a:r>
            <a:r>
              <a:rPr lang="ru-RU" sz="2000" dirty="0"/>
              <a:t>расширение, обогащение и активация </a:t>
            </a:r>
            <a:r>
              <a:rPr lang="ru-RU" sz="2000" dirty="0" smtClean="0"/>
              <a:t>словаря по средством фольклора;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воспитание звуковой культуры речи;</a:t>
            </a:r>
          </a:p>
          <a:p>
            <a:pPr marL="0" indent="0">
              <a:buNone/>
            </a:pPr>
            <a:r>
              <a:rPr lang="ru-RU" sz="2000" dirty="0"/>
              <a:t>• формирование правильной разговорной речи;</a:t>
            </a:r>
          </a:p>
          <a:p>
            <a:pPr marL="0" indent="0">
              <a:buNone/>
            </a:pPr>
            <a:r>
              <a:rPr lang="ru-RU" sz="2000" dirty="0"/>
              <a:t>• развитие связной </a:t>
            </a:r>
            <a:r>
              <a:rPr lang="ru-RU" sz="2000" dirty="0" smtClean="0"/>
              <a:t>речи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 Осуществить взаимодействие с родителями с целью ознакомления их с развитием связной речи дошкольников по средством фольклора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Обеспечить развивающую среду дополнительным  материалом( картотека, фотоальбом и т. д.)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008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/>
              <a:t>Этапы проекта</a:t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1 этап подготовительный( декабрь)</a:t>
            </a:r>
          </a:p>
          <a:p>
            <a:r>
              <a:rPr lang="ru-RU" dirty="0" smtClean="0"/>
              <a:t>Выявить уровень развития связной речи детей( мониторинг)</a:t>
            </a:r>
          </a:p>
          <a:p>
            <a:r>
              <a:rPr lang="ru-RU" dirty="0" smtClean="0"/>
              <a:t>Изучить насколько готовы родители к активному сотрудничеству (анкетирование);</a:t>
            </a:r>
          </a:p>
          <a:p>
            <a:r>
              <a:rPr lang="ru-RU" dirty="0" smtClean="0"/>
              <a:t>Изготовление дидактических пособий, необходимых для реализации проекта( наглядный материал, игры, сюжетные картинки, картотека, фото-видео материалы)</a:t>
            </a:r>
          </a:p>
        </p:txBody>
      </p:sp>
    </p:spTree>
    <p:extLst>
      <p:ext uri="{BB962C8B-B14F-4D97-AF65-F5344CB8AC3E}">
        <p14:creationId xmlns:p14="http://schemas.microsoft.com/office/powerpoint/2010/main" val="20976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а\Desktop\проект\100_6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827844" cy="21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ка\Desktop\проект\100_69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4" y="3312120"/>
            <a:ext cx="2102366" cy="280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ика\Desktop\проект\100_68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88" y="620688"/>
            <a:ext cx="2802706" cy="210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Вика\Desktop\проект\100_66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090" y="1996543"/>
            <a:ext cx="2582016" cy="193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Вика\Desktop\проект\100_66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12120"/>
            <a:ext cx="2770676" cy="207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мама\Графика\jpeg\18381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3758"/>
            <a:ext cx="2512854" cy="188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ама\Графика\jpeg\185801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17810"/>
            <a:ext cx="2388434" cy="1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579</Words>
  <Application>Microsoft Office PowerPoint</Application>
  <PresentationFormat>Экран (4:3)</PresentationFormat>
  <Paragraphs>88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 ПРОЕКТ :  « Развитие связной речи у детей старшего дошкольного возраста по средствам устного народного творчества».</vt:lpstr>
      <vt:lpstr> </vt:lpstr>
      <vt:lpstr>План презентации проекта </vt:lpstr>
      <vt:lpstr> Участники проекта  </vt:lpstr>
      <vt:lpstr>Актуальность проекта </vt:lpstr>
      <vt:lpstr> Гипотеза </vt:lpstr>
      <vt:lpstr>Цель и задачи  проекта </vt:lpstr>
      <vt:lpstr>Этапы проекта </vt:lpstr>
      <vt:lpstr>Презентация PowerPoint</vt:lpstr>
      <vt:lpstr>Этапы проекта</vt:lpstr>
      <vt:lpstr>Презентация PowerPoint</vt:lpstr>
      <vt:lpstr>Этапы проекта</vt:lpstr>
      <vt:lpstr>Презентация PowerPoint</vt:lpstr>
      <vt:lpstr>Планируемый результат</vt:lpstr>
      <vt:lpstr> 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Вика</cp:lastModifiedBy>
  <cp:revision>38</cp:revision>
  <dcterms:created xsi:type="dcterms:W3CDTF">2014-01-30T10:31:13Z</dcterms:created>
  <dcterms:modified xsi:type="dcterms:W3CDTF">2014-02-11T06:38:28Z</dcterms:modified>
</cp:coreProperties>
</file>