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2" r:id="rId2"/>
    <p:sldId id="259" r:id="rId3"/>
    <p:sldId id="260" r:id="rId4"/>
    <p:sldId id="261" r:id="rId5"/>
    <p:sldId id="262" r:id="rId6"/>
    <p:sldId id="258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8890-0D4F-47C2-A4E7-0D37EC24948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031-B9D5-4DA5-8FA8-C3E96EBE97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8890-0D4F-47C2-A4E7-0D37EC24948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031-B9D5-4DA5-8FA8-C3E96EBE97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8890-0D4F-47C2-A4E7-0D37EC24948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031-B9D5-4DA5-8FA8-C3E96EBE97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8890-0D4F-47C2-A4E7-0D37EC24948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031-B9D5-4DA5-8FA8-C3E96EBE97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8890-0D4F-47C2-A4E7-0D37EC24948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281C031-B9D5-4DA5-8FA8-C3E96EBE97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8890-0D4F-47C2-A4E7-0D37EC24948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031-B9D5-4DA5-8FA8-C3E96EBE97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8890-0D4F-47C2-A4E7-0D37EC24948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031-B9D5-4DA5-8FA8-C3E96EBE97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8890-0D4F-47C2-A4E7-0D37EC24948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031-B9D5-4DA5-8FA8-C3E96EBE97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8890-0D4F-47C2-A4E7-0D37EC24948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031-B9D5-4DA5-8FA8-C3E96EBE97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8890-0D4F-47C2-A4E7-0D37EC24948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031-B9D5-4DA5-8FA8-C3E96EBE97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8890-0D4F-47C2-A4E7-0D37EC24948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031-B9D5-4DA5-8FA8-C3E96EBE97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C548890-0D4F-47C2-A4E7-0D37EC24948B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281C031-B9D5-4DA5-8FA8-C3E96EBE97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Презентация к </a:t>
            </a:r>
            <a:r>
              <a:rPr lang="ru-RU" sz="3600" dirty="0" smtClean="0">
                <a:solidFill>
                  <a:srgbClr val="C00000"/>
                </a:solidFill>
              </a:rPr>
              <a:t>НОД:</a:t>
            </a: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 </a:t>
            </a:r>
            <a:r>
              <a:rPr lang="ru-RU" sz="3600" dirty="0" smtClean="0">
                <a:solidFill>
                  <a:srgbClr val="C00000"/>
                </a:solidFill>
              </a:rPr>
              <a:t>«Из </a:t>
            </a:r>
            <a:r>
              <a:rPr lang="ru-RU" sz="3600" dirty="0" smtClean="0">
                <a:solidFill>
                  <a:srgbClr val="C00000"/>
                </a:solidFill>
              </a:rPr>
              <a:t>чего делают бумагу</a:t>
            </a:r>
            <a:r>
              <a:rPr lang="ru-RU" sz="3600" dirty="0" smtClean="0">
                <a:solidFill>
                  <a:srgbClr val="C00000"/>
                </a:solidFill>
              </a:rPr>
              <a:t>?»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725144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Воспитатель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Стрелкова М.А.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МАДОУ ЦРР </a:t>
            </a:r>
            <a:r>
              <a:rPr lang="ru-RU" dirty="0" err="1" smtClean="0">
                <a:solidFill>
                  <a:schemeClr val="bg1"/>
                </a:solidFill>
              </a:rPr>
              <a:t>д</a:t>
            </a:r>
            <a:r>
              <a:rPr lang="ru-RU" dirty="0" smtClean="0">
                <a:solidFill>
                  <a:schemeClr val="bg1"/>
                </a:solidFill>
              </a:rPr>
              <a:t>/с №136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Сырая бумажная лента проходит через целый ряд валиков. Одни валики отжимают воду, другие, обогреваемые изнутри паром, высушивают ее, третьи полируют.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ow45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060848"/>
            <a:ext cx="5688632" cy="4368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Наконец ровная белая лента выходит из машины и наматывается в огромный рулон. Потом эти рулоны отправляют в типографии или режут на листы. Так, переходя из машины в машину, дерево превращается в белую и чистую бумагу.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ow45-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564904"/>
            <a:ext cx="5328592" cy="3815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Бумага хранит грустный секрет - – каждое второе срубленное дерево на Земле погибает ради изготовления бумаги. 125 миллионов деревьев в год! Стоит ли бумага таких жертв?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Мне очень жалко деревья, которые умирают ради газет и журналов, потому что люди, прочитав их, просто выбрасывают.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4" name="Содержимое 3" descr="fa089e5d278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708920"/>
            <a:ext cx="5661248" cy="3774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294548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Ребята, как вы думаете, что МЫ можем сделать, чтобы исправить эту ситуацию?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Было бы здорово, если бы всегда на место вырубленных деревьев сажались новые.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5720" y="3382962"/>
            <a:ext cx="1432560" cy="114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132856"/>
            <a:ext cx="2664296" cy="3734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main13143474_8e947c490a2373f430b0d57394f58cc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1700808"/>
            <a:ext cx="6048672" cy="4730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Ненужные газеты, журналы, исписанные листы можно сдать в специальные пункты, где их переработают и сделают новые чистые листы.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640.IMG_10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41320" y="2727642"/>
            <a:ext cx="3261360" cy="2453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3339d9be679ed32f126fecdf5ce9e373.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2060848"/>
            <a:ext cx="5328592" cy="4016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Бумагу получают из лесных пород: из ели, сосны, березы.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2896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628800"/>
            <a:ext cx="5822776" cy="4367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Деревья вырубают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800x600_1322231239_les-www-perm-aif-r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196752"/>
            <a:ext cx="7008440" cy="5256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 больших количествах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f_159070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196752"/>
            <a:ext cx="6810028" cy="51097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4" name="Содержимое 3" descr="002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968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На фабрике машины сдирают с них кору, измельчают в щепки.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ow45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844824"/>
            <a:ext cx="6466530" cy="4242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Варят дерево в специальных машинах, куда добавляют кислоту.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ow45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12776"/>
            <a:ext cx="6480720" cy="5106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Затем к бумажному сырью добавляют дополнительные вещества. Например, клеи, красители – чтобы бумага была белой и непрозрачной.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ow45-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844824"/>
            <a:ext cx="6120680" cy="4712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5282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Бумажная масса, превращенная в кашицу, попадает в бумагоделательную машину. Сначала кашица выливается на сетку бумагоделательной машины. Эта сетка натянута на два вала и все время вращается, перенося бумажную кашицу вперед. Так формируется лист. </a:t>
            </a:r>
            <a:endParaRPr lang="ru-RU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how45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420888"/>
            <a:ext cx="5112568" cy="4049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99</TotalTime>
  <Words>256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Презентация к НОД:   «Из чего делают бумагу?» </vt:lpstr>
      <vt:lpstr>Бумагу получают из лесных пород: из ели, сосны, березы.</vt:lpstr>
      <vt:lpstr>Деревья вырубают</vt:lpstr>
      <vt:lpstr>В больших количествах</vt:lpstr>
      <vt:lpstr>Слайд 5</vt:lpstr>
      <vt:lpstr>На фабрике машины сдирают с них кору, измельчают в щепки. </vt:lpstr>
      <vt:lpstr>Варят дерево в специальных машинах, куда добавляют кислоту.</vt:lpstr>
      <vt:lpstr>Затем к бумажному сырью добавляют дополнительные вещества. Например, клеи, красители – чтобы бумага была белой и непрозрачной.</vt:lpstr>
      <vt:lpstr>Бумажная масса, превращенная в кашицу, попадает в бумагоделательную машину. Сначала кашица выливается на сетку бумагоделательной машины. Эта сетка натянута на два вала и все время вращается, перенося бумажную кашицу вперед. Так формируется лист. </vt:lpstr>
      <vt:lpstr>Сырая бумажная лента проходит через целый ряд валиков. Одни валики отжимают воду, другие, обогреваемые изнутри паром, высушивают ее, третьи полируют. </vt:lpstr>
      <vt:lpstr>Наконец ровная белая лента выходит из машины и наматывается в огромный рулон. Потом эти рулоны отправляют в типографии или режут на листы. Так, переходя из машины в машину, дерево превращается в белую и чистую бумагу.  </vt:lpstr>
      <vt:lpstr>Бумага хранит грустный секрет - – каждое второе срубленное дерево на Земле погибает ради изготовления бумаги. 125 миллионов деревьев в год! Стоит ли бумага таких жертв? Мне очень жалко деревья, которые умирают ради газет и журналов, потому что люди, прочитав их, просто выбрасывают. </vt:lpstr>
      <vt:lpstr>Ребята, как вы думаете, что МЫ можем сделать, чтобы исправить эту ситуацию?</vt:lpstr>
      <vt:lpstr>Было бы здорово, если бы всегда на место вырубленных деревьев сажались новые.</vt:lpstr>
      <vt:lpstr>Ненужные газеты, журналы, исписанные листы можно сдать в специальные пункты, где их переработают и сделают новые чистые листы.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чего делают бумагу?</dc:title>
  <dc:creator>Стрелков</dc:creator>
  <cp:lastModifiedBy>Стрелков</cp:lastModifiedBy>
  <cp:revision>12</cp:revision>
  <dcterms:created xsi:type="dcterms:W3CDTF">2014-05-19T06:12:01Z</dcterms:created>
  <dcterms:modified xsi:type="dcterms:W3CDTF">2014-10-15T15:18:10Z</dcterms:modified>
</cp:coreProperties>
</file>