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4" r:id="rId4"/>
    <p:sldId id="260" r:id="rId5"/>
    <p:sldId id="261" r:id="rId6"/>
    <p:sldId id="262" r:id="rId7"/>
    <p:sldId id="263" r:id="rId8"/>
    <p:sldId id="265" r:id="rId9"/>
    <p:sldId id="268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172200" cy="35364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i="1" dirty="0" smtClean="0">
                <a:solidFill>
                  <a:srgbClr val="C00000"/>
                </a:solidFill>
                <a:latin typeface="Georgia" pitchFamily="18" charset="0"/>
              </a:rPr>
              <a:t>«Дидактическая игра как средство развития детей младшего возраста»</a:t>
            </a:r>
            <a:br>
              <a:rPr lang="ru-RU" sz="4000" i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40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dou853.edusite.ru/images/post-33310-1201801256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4896544" cy="3136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302459"/>
            <a:ext cx="824440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Словесные игры.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построены на словах и действиях играющих. Такие игры служат средством  развития памяти, внимания, связной диалогической речи, умения и желания выражать свои мысли. Воспитание правильного звукопроизношения, уточнение, закрепление и активизацию словаря.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://img0.liveinternet.ru/images/attach/c/2/64/178/64178053_1284823861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46853"/>
            <a:ext cx="6768752" cy="3011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img1.liveinternet.ru/images/attach/c/2/64/178/64178091_1284824182_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3067050" cy="36576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1268760"/>
            <a:ext cx="62646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них ярко выражен элемент необычного, неожиданного, смешного, содержится шутка, безобидный юмор. Основное их предназначение - повеселить, позабавить детей, порадовать их. К играм-забавам относятся такие известные, как "Поймай зайчика", "Жмурки с колокольчиком" (определение направления по звуку), "Кто скорее соберёт картинку" (на координацию движений) и др.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6206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игры-забавы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75" y="404664"/>
            <a:ext cx="1457325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3.radikal.ru/i140/1102/de/d8749ec1c9d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286250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3501008"/>
            <a:ext cx="5605080" cy="19738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За внимание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71600" y="373886"/>
            <a:ext cx="7842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Классификация игр детей дошкольного возраста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12" y="1196752"/>
            <a:ext cx="8224536" cy="474151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otomagnet.net/dosya/b/urunler/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339752" y="1268760"/>
            <a:ext cx="4608512" cy="43204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Дидактическая игра </a:t>
            </a:r>
            <a:r>
              <a:rPr lang="ru-RU" sz="2400" dirty="0" smtClean="0">
                <a:solidFill>
                  <a:srgbClr val="C00000"/>
                </a:solidFill>
              </a:rPr>
              <a:t>– </a:t>
            </a:r>
          </a:p>
          <a:p>
            <a:pPr algn="ctr"/>
            <a:r>
              <a:rPr lang="ru-RU" sz="2400" dirty="0" smtClean="0"/>
              <a:t>игра познавательная, направленная </a:t>
            </a:r>
          </a:p>
          <a:p>
            <a:pPr algn="ctr"/>
            <a:r>
              <a:rPr lang="ru-RU" sz="2400" dirty="0" smtClean="0"/>
              <a:t>на расширение, углубление, систематизацию представлений детей </a:t>
            </a:r>
          </a:p>
          <a:p>
            <a:pPr algn="ctr"/>
            <a:r>
              <a:rPr lang="ru-RU" sz="2400" dirty="0" smtClean="0"/>
              <a:t>об окружающем, воспитание познавательных интересов, развитие познавательных способностей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331640" y="260648"/>
            <a:ext cx="62860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Функции дидактической игры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это: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Рисунок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019161" cy="4927451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Дидактическая игра используется при решении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 образовательных областей: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«Познание»,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«Труд»,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«Безопасность»,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«Коммуникация»,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«Чтение художественной литературы»,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«Музыка»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Развитии сенсорной культуры воспитанников.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://www.greenmama.ua/dn_images/01/46/58/21/120663993718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12776"/>
            <a:ext cx="261093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43608" y="188640"/>
            <a:ext cx="72053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Средство всестороннего воспитания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личности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11560" y="1367940"/>
            <a:ext cx="7848872" cy="325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Умственное воспитание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Сенсорные способности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Нравственные представления 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Эстетическое воспитание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Физическое воспитание: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://img1.liveinternet.ru/images/attach/c/4/81/526/81526543_0_80538_bd1ed273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56326"/>
            <a:ext cx="2520280" cy="4530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200800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Настольные </a:t>
            </a:r>
            <a:r>
              <a:rPr lang="ru-RU" sz="3200" b="1" dirty="0" smtClean="0">
                <a:solidFill>
                  <a:srgbClr val="C00000"/>
                </a:solidFill>
              </a:rPr>
              <a:t>игры</a:t>
            </a:r>
          </a:p>
          <a:p>
            <a:pPr algn="just"/>
            <a:endParaRPr lang="ru-RU" sz="24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1556792"/>
            <a:ext cx="46085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Используется как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наглядное пособие,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направленное на развитие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зрительной памяти и внимания.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http://file.mobilmusic.ru/fb/28/dd/8311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3600400" cy="480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1.chitalnya.ru/upload2/139/9356750026345253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94939"/>
            <a:ext cx="4032448" cy="336306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05244"/>
            <a:ext cx="745232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 с предметами или игрушками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Направлены на развитие тактильных ощущений, умения манипулировать с различными предметами и игрушками, развивают творческое воображение, мышление.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241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«Дидактическая игра как средство развития детей младшего возраста»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«Дидактическая игра как средство развития детей младшего возраста» </dc:title>
  <dc:creator>МамаПапа</dc:creator>
  <cp:lastModifiedBy>МамаПапа</cp:lastModifiedBy>
  <cp:revision>10</cp:revision>
  <dcterms:created xsi:type="dcterms:W3CDTF">2013-12-08T08:15:58Z</dcterms:created>
  <dcterms:modified xsi:type="dcterms:W3CDTF">2013-12-09T01:22:56Z</dcterms:modified>
</cp:coreProperties>
</file>