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60" r:id="rId4"/>
    <p:sldId id="261" r:id="rId5"/>
    <p:sldId id="259" r:id="rId6"/>
    <p:sldId id="262" r:id="rId7"/>
    <p:sldId id="263" r:id="rId8"/>
    <p:sldId id="264" r:id="rId9"/>
    <p:sldId id="257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8B4150-7BF3-4301-94E6-A4AACB128969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72954D-469C-4A97-A77F-CDC043ADA4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2954D-469C-4A97-A77F-CDC043ADA47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AB96-D2E5-4AD0-A32B-7A277915AE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D021-7523-4928-B852-1926C94DD6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AB96-D2E5-4AD0-A32B-7A277915AE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D021-7523-4928-B852-1926C94DD6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AB96-D2E5-4AD0-A32B-7A277915AE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D021-7523-4928-B852-1926C94DD6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AB96-D2E5-4AD0-A32B-7A277915AE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D021-7523-4928-B852-1926C94DD6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AB96-D2E5-4AD0-A32B-7A277915AE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D021-7523-4928-B852-1926C94DD6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AB96-D2E5-4AD0-A32B-7A277915AE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D021-7523-4928-B852-1926C94DD6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AB96-D2E5-4AD0-A32B-7A277915AE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D021-7523-4928-B852-1926C94DD6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AB96-D2E5-4AD0-A32B-7A277915AE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D021-7523-4928-B852-1926C94DD6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AB96-D2E5-4AD0-A32B-7A277915AE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D021-7523-4928-B852-1926C94DD6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AB96-D2E5-4AD0-A32B-7A277915AE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D021-7523-4928-B852-1926C94DD6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AB96-D2E5-4AD0-A32B-7A277915AE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D021-7523-4928-B852-1926C94DD6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AAB96-D2E5-4AD0-A32B-7A277915AE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3D021-7523-4928-B852-1926C94DD6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5.jpeg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60;&#1072;&#1081;&#1083;&#1099;%20&#1089;&#1083;&#1091;&#1096;&#1072;&#1090;&#1077;&#1083;&#1077;&#1081;\&#1048;&#1074;&#1072;&#1085;&#1086;&#1074;&#1072;\&#1048;&#1074;&#1072;&#1085;&#1086;&#1074;&#1072;-&#1082;&#1091;&#1088;&#1089;&#1086;&#1074;&#1072;&#1103;\vals.mp3" TargetMode="Externa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21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13.jpe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000" dirty="0" smtClean="0">
                <a:solidFill>
                  <a:srgbClr val="C00000"/>
                </a:solidFill>
              </a:rPr>
              <a:t>Фруктовый сад</a:t>
            </a:r>
            <a:endParaRPr lang="ru-RU" sz="80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86080" y="5373216"/>
            <a:ext cx="6057920" cy="1257312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Воспитатель ГБДОУ №100 Центрального района Иванова Н.С.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 descr="original (1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48264" y="332656"/>
            <a:ext cx="2016224" cy="16881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_сок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3372" y="1643050"/>
            <a:ext cx="4357718" cy="3143272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Груша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662" y="928670"/>
            <a:ext cx="1428760" cy="1983455"/>
          </a:xfrm>
          <a:prstGeom prst="rect">
            <a:avLst/>
          </a:prstGeom>
        </p:spPr>
      </p:pic>
      <p:pic>
        <p:nvPicPr>
          <p:cNvPr id="7" name="Рисунок 6" descr="яблоко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8F7FC"/>
              </a:clrFrom>
              <a:clrTo>
                <a:srgbClr val="F8F7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8860" y="428604"/>
            <a:ext cx="1571636" cy="1448346"/>
          </a:xfrm>
          <a:prstGeom prst="rect">
            <a:avLst/>
          </a:prstGeom>
        </p:spPr>
      </p:pic>
      <p:pic>
        <p:nvPicPr>
          <p:cNvPr id="8" name="Рисунок 7" descr="апельсин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4942" y="5306952"/>
            <a:ext cx="1572368" cy="155104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15074" y="857232"/>
            <a:ext cx="12378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СОК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11" name="Рисунок 10" descr="gthcbr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071810"/>
            <a:ext cx="2786082" cy="2244786"/>
          </a:xfrm>
          <a:prstGeom prst="rect">
            <a:avLst/>
          </a:prstGeom>
        </p:spPr>
      </p:pic>
      <p:pic>
        <p:nvPicPr>
          <p:cNvPr id="13" name="Рисунок 12" descr="6901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3174" y="4500570"/>
            <a:ext cx="1833554" cy="20627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варенье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0430" y="1285860"/>
            <a:ext cx="5286412" cy="3747676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9" name="TextBox 18"/>
          <p:cNvSpPr txBox="1"/>
          <p:nvPr/>
        </p:nvSpPr>
        <p:spPr>
          <a:xfrm>
            <a:off x="5286380" y="500042"/>
            <a:ext cx="19736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Варенье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20" name="Рисунок 19" descr="6-5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C"/>
              </a:clrFrom>
              <a:clrTo>
                <a:srgbClr val="FAFA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846" y="0"/>
            <a:ext cx="2691818" cy="2071678"/>
          </a:xfrm>
          <a:prstGeom prst="rect">
            <a:avLst/>
          </a:prstGeom>
        </p:spPr>
      </p:pic>
      <p:pic>
        <p:nvPicPr>
          <p:cNvPr id="22" name="Рисунок 21" descr="abriko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4229098"/>
            <a:ext cx="3000396" cy="2628902"/>
          </a:xfrm>
          <a:prstGeom prst="rect">
            <a:avLst/>
          </a:prstGeom>
        </p:spPr>
      </p:pic>
      <p:pic>
        <p:nvPicPr>
          <p:cNvPr id="6" name="Рисунок 5" descr="вишня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2000240"/>
            <a:ext cx="2786081" cy="2786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72066" y="642918"/>
            <a:ext cx="3286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Компот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Компо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9058" y="1643050"/>
            <a:ext cx="4762533" cy="35719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s640x48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48" y="0"/>
            <a:ext cx="3428992" cy="3428992"/>
          </a:xfrm>
          <a:prstGeom prst="rect">
            <a:avLst/>
          </a:prstGeom>
        </p:spPr>
      </p:pic>
      <p:pic>
        <p:nvPicPr>
          <p:cNvPr id="7" name="Рисунок 6" descr="яблоко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928934"/>
            <a:ext cx="2357454" cy="2377954"/>
          </a:xfrm>
          <a:prstGeom prst="rect">
            <a:avLst/>
          </a:prstGeom>
        </p:spPr>
      </p:pic>
      <p:pic>
        <p:nvPicPr>
          <p:cNvPr id="8" name="Рисунок 7" descr="gthcbr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4414" y="4601808"/>
            <a:ext cx="2800238" cy="2256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повидло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71802" y="857232"/>
            <a:ext cx="5572164" cy="3712454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4214810" y="0"/>
            <a:ext cx="3143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Повидло</a:t>
            </a:r>
            <a:endParaRPr lang="ru-RU" sz="5400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ajva (2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FFC"/>
              </a:clrFrom>
              <a:clrTo>
                <a:srgbClr val="FDFF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14290"/>
            <a:ext cx="2500298" cy="2500298"/>
          </a:xfrm>
          <a:prstGeom prst="rect">
            <a:avLst/>
          </a:prstGeom>
        </p:spPr>
      </p:pic>
      <p:pic>
        <p:nvPicPr>
          <p:cNvPr id="8" name="Рисунок 7" descr="kizil20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20" y="3643314"/>
            <a:ext cx="1905000" cy="1619250"/>
          </a:xfrm>
          <a:prstGeom prst="rect">
            <a:avLst/>
          </a:prstGeom>
        </p:spPr>
      </p:pic>
      <p:pic>
        <p:nvPicPr>
          <p:cNvPr id="9" name="Рисунок 8" descr="alicha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14612" y="4714884"/>
            <a:ext cx="3210661" cy="2143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жем.jpe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00496" y="928670"/>
            <a:ext cx="4688898" cy="3868341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4929190" y="0"/>
            <a:ext cx="3643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Джем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abrikos (1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34" y="357166"/>
            <a:ext cx="2714644" cy="2654300"/>
          </a:xfrm>
          <a:prstGeom prst="rect">
            <a:avLst/>
          </a:prstGeom>
        </p:spPr>
      </p:pic>
      <p:pic>
        <p:nvPicPr>
          <p:cNvPr id="7" name="Рисунок 6" descr="grusha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5984" y="3955440"/>
            <a:ext cx="2071702" cy="2902560"/>
          </a:xfrm>
          <a:prstGeom prst="rect">
            <a:avLst/>
          </a:prstGeom>
        </p:spPr>
      </p:pic>
      <p:pic>
        <p:nvPicPr>
          <p:cNvPr id="8" name="Рисунок 7" descr="i_00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3071810"/>
            <a:ext cx="2038350" cy="224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36" y="285728"/>
            <a:ext cx="42760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Что лишнее?</a:t>
            </a:r>
            <a:endParaRPr lang="ru-RU" sz="5400" b="1" dirty="0"/>
          </a:p>
        </p:txBody>
      </p:sp>
      <p:pic>
        <p:nvPicPr>
          <p:cNvPr id="3" name="Рисунок 2" descr="банан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100" y="1285860"/>
            <a:ext cx="2500330" cy="2000264"/>
          </a:xfrm>
          <a:prstGeom prst="rect">
            <a:avLst/>
          </a:prstGeom>
        </p:spPr>
      </p:pic>
      <p:pic>
        <p:nvPicPr>
          <p:cNvPr id="4" name="Рисунок 3" descr="кабачки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0694" y="857232"/>
            <a:ext cx="3813311" cy="2571768"/>
          </a:xfrm>
          <a:prstGeom prst="rect">
            <a:avLst/>
          </a:prstGeom>
        </p:spPr>
      </p:pic>
      <p:pic>
        <p:nvPicPr>
          <p:cNvPr id="5" name="Рисунок 4" descr="apple_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786" y="3682936"/>
            <a:ext cx="3429024" cy="2655934"/>
          </a:xfrm>
          <a:prstGeom prst="rect">
            <a:avLst/>
          </a:prstGeom>
        </p:spPr>
      </p:pic>
      <p:pic>
        <p:nvPicPr>
          <p:cNvPr id="6" name="Рисунок 5" descr="сорта-слив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2066" y="3571876"/>
            <a:ext cx="3652846" cy="26968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adf57feb4f3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28794" y="285728"/>
            <a:ext cx="820672" cy="808000"/>
          </a:xfrm>
          <a:prstGeom prst="rect">
            <a:avLst/>
          </a:prstGeom>
        </p:spPr>
      </p:pic>
      <p:pic>
        <p:nvPicPr>
          <p:cNvPr id="8" name="val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8839200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2071670" y="357166"/>
            <a:ext cx="52864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Что лишнее?</a:t>
            </a:r>
            <a:endParaRPr lang="ru-RU" sz="5400" b="1" dirty="0"/>
          </a:p>
        </p:txBody>
      </p:sp>
      <p:pic>
        <p:nvPicPr>
          <p:cNvPr id="3" name="Рисунок 2" descr="690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9" y="2214554"/>
            <a:ext cx="2524142" cy="2839660"/>
          </a:xfrm>
          <a:prstGeom prst="rect">
            <a:avLst/>
          </a:prstGeom>
        </p:spPr>
      </p:pic>
      <p:pic>
        <p:nvPicPr>
          <p:cNvPr id="4" name="Рисунок 3" descr="gthcbr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84074" y="1571612"/>
            <a:ext cx="2659926" cy="2143140"/>
          </a:xfrm>
          <a:prstGeom prst="rect">
            <a:avLst/>
          </a:prstGeom>
        </p:spPr>
      </p:pic>
      <p:pic>
        <p:nvPicPr>
          <p:cNvPr id="6" name="Рисунок 5" descr="svekla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86050" y="1071546"/>
            <a:ext cx="2786082" cy="3477523"/>
          </a:xfrm>
          <a:prstGeom prst="rect">
            <a:avLst/>
          </a:prstGeom>
        </p:spPr>
      </p:pic>
      <p:pic>
        <p:nvPicPr>
          <p:cNvPr id="7" name="Рисунок 6" descr="яблоко3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4876" y="3543300"/>
            <a:ext cx="3286125" cy="3314700"/>
          </a:xfrm>
          <a:prstGeom prst="rect">
            <a:avLst/>
          </a:prstGeom>
        </p:spPr>
      </p:pic>
      <p:pic>
        <p:nvPicPr>
          <p:cNvPr id="8" name="Рисунок 7" descr="adf57feb4f3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1538" y="214290"/>
            <a:ext cx="1160933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4612" y="428604"/>
            <a:ext cx="42760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Что лишнее?</a:t>
            </a:r>
            <a:endParaRPr lang="ru-RU" sz="5400" b="1" dirty="0"/>
          </a:p>
        </p:txBody>
      </p:sp>
      <p:pic>
        <p:nvPicPr>
          <p:cNvPr id="3" name="Рисунок 2" descr="помидор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7356" y="3714752"/>
            <a:ext cx="2269510" cy="2357454"/>
          </a:xfrm>
          <a:prstGeom prst="rect">
            <a:avLst/>
          </a:prstGeom>
        </p:spPr>
      </p:pic>
      <p:pic>
        <p:nvPicPr>
          <p:cNvPr id="4" name="Рисунок 3" descr="adf57feb4f3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357166"/>
            <a:ext cx="1098458" cy="1081497"/>
          </a:xfrm>
          <a:prstGeom prst="rect">
            <a:avLst/>
          </a:prstGeom>
        </p:spPr>
      </p:pic>
      <p:pic>
        <p:nvPicPr>
          <p:cNvPr id="5" name="Рисунок 4" descr="Груша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143116"/>
            <a:ext cx="2072640" cy="2877312"/>
          </a:xfrm>
          <a:prstGeom prst="rect">
            <a:avLst/>
          </a:prstGeom>
        </p:spPr>
      </p:pic>
      <p:pic>
        <p:nvPicPr>
          <p:cNvPr id="6" name="Рисунок 5" descr="gthcbr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1934" y="4071942"/>
            <a:ext cx="2905122" cy="2340698"/>
          </a:xfrm>
          <a:prstGeom prst="rect">
            <a:avLst/>
          </a:prstGeom>
        </p:spPr>
      </p:pic>
      <p:pic>
        <p:nvPicPr>
          <p:cNvPr id="8" name="Рисунок 7" descr="2cbdec9976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67416" y="1643050"/>
            <a:ext cx="2976584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764704"/>
            <a:ext cx="8215370" cy="4340852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685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</a:rPr>
              <a:t>Спасибо за внимание !</a:t>
            </a:r>
            <a:endParaRPr lang="ru-RU" sz="9600" b="1" dirty="0">
              <a:ln w="11430"/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ад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761" y="428604"/>
            <a:ext cx="8610899" cy="585790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500702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Яблоки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2 z,kjr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571612"/>
            <a:ext cx="7307640" cy="3791757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857892"/>
            <a:ext cx="8229600" cy="846158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Груша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Груш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571480"/>
            <a:ext cx="5000660" cy="5238003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500702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Бананы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бана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500174"/>
            <a:ext cx="5911269" cy="3980032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L-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285728"/>
            <a:ext cx="5500726" cy="5139365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42910" y="5500702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Апельсин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429264"/>
            <a:ext cx="8115328" cy="1154098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Сливы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6-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642918"/>
            <a:ext cx="5880774" cy="4525963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357826"/>
            <a:ext cx="8001056" cy="1500174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Лимон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лим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714356"/>
            <a:ext cx="5657454" cy="4525963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429264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Ананас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презентаз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857232"/>
            <a:ext cx="5715000" cy="428625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929322" y="4429132"/>
            <a:ext cx="1500198" cy="642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17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002D2D"/>
      </a:hlink>
      <a:folHlink>
        <a:srgbClr val="007272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</TotalTime>
  <Words>37</Words>
  <Application>Microsoft Office PowerPoint</Application>
  <PresentationFormat>Экран (4:3)</PresentationFormat>
  <Paragraphs>19</Paragraphs>
  <Slides>18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Фруктовый сад</vt:lpstr>
      <vt:lpstr>Слайд 2</vt:lpstr>
      <vt:lpstr>Яблоки</vt:lpstr>
      <vt:lpstr>Груша</vt:lpstr>
      <vt:lpstr>Бананы</vt:lpstr>
      <vt:lpstr>Апельсин</vt:lpstr>
      <vt:lpstr>Сливы</vt:lpstr>
      <vt:lpstr>Лимон</vt:lpstr>
      <vt:lpstr>Ананас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Сад.Фрукты.</dc:title>
  <dc:creator>User</dc:creator>
  <cp:lastModifiedBy>Наташа</cp:lastModifiedBy>
  <cp:revision>60</cp:revision>
  <dcterms:created xsi:type="dcterms:W3CDTF">2012-06-26T11:27:59Z</dcterms:created>
  <dcterms:modified xsi:type="dcterms:W3CDTF">2014-02-07T16:52:47Z</dcterms:modified>
</cp:coreProperties>
</file>