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70" r:id="rId22"/>
    <p:sldId id="267" r:id="rId23"/>
    <p:sldId id="268" r:id="rId24"/>
    <p:sldId id="280" r:id="rId25"/>
    <p:sldId id="281" r:id="rId26"/>
    <p:sldId id="283" r:id="rId27"/>
    <p:sldId id="284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46E60-5CFD-46A2-AC4C-38DA37C13A9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A2E8E-FBCC-4F21-B6F6-BAA98B2C09B1}">
      <dgm:prSet phldrT="[Текст]"/>
      <dgm:spPr/>
      <dgm:t>
        <a:bodyPr/>
        <a:lstStyle/>
        <a:p>
          <a:r>
            <a:rPr lang="ru-RU" dirty="0" smtClean="0"/>
            <a:t>Познавательно-речевое развитие</a:t>
          </a:r>
          <a:endParaRPr lang="ru-RU" dirty="0"/>
        </a:p>
      </dgm:t>
    </dgm:pt>
    <dgm:pt modelId="{46A5F16F-78B4-4438-B8E7-9257B1B816CD}" type="parTrans" cxnId="{39A37F1E-15CD-48D7-93E9-4E303C9099B4}">
      <dgm:prSet/>
      <dgm:spPr/>
      <dgm:t>
        <a:bodyPr/>
        <a:lstStyle/>
        <a:p>
          <a:endParaRPr lang="ru-RU"/>
        </a:p>
      </dgm:t>
    </dgm:pt>
    <dgm:pt modelId="{2BEA3578-5D11-44A0-8E81-5E5D4EA54E61}" type="sibTrans" cxnId="{39A37F1E-15CD-48D7-93E9-4E303C9099B4}">
      <dgm:prSet/>
      <dgm:spPr/>
      <dgm:t>
        <a:bodyPr/>
        <a:lstStyle/>
        <a:p>
          <a:endParaRPr lang="ru-RU"/>
        </a:p>
      </dgm:t>
    </dgm:pt>
    <dgm:pt modelId="{6893ED6A-BEBA-4E82-8D64-20321A3D3FD8}">
      <dgm:prSet phldrT="[Текст]"/>
      <dgm:spPr/>
      <dgm:t>
        <a:bodyPr/>
        <a:lstStyle/>
        <a:p>
          <a:r>
            <a:rPr lang="ru-RU" dirty="0" smtClean="0"/>
            <a:t>Художественно-эстетическое развитие</a:t>
          </a:r>
          <a:endParaRPr lang="ru-RU" dirty="0"/>
        </a:p>
      </dgm:t>
    </dgm:pt>
    <dgm:pt modelId="{593777BE-775A-483A-9409-26C0357DA7B0}" type="parTrans" cxnId="{8671B6D1-90FD-44F3-AFBC-E6FD88DC692D}">
      <dgm:prSet/>
      <dgm:spPr/>
      <dgm:t>
        <a:bodyPr/>
        <a:lstStyle/>
        <a:p>
          <a:endParaRPr lang="ru-RU"/>
        </a:p>
      </dgm:t>
    </dgm:pt>
    <dgm:pt modelId="{F50D3E9C-8A62-4DCA-B834-0CD5B5846FC4}" type="sibTrans" cxnId="{8671B6D1-90FD-44F3-AFBC-E6FD88DC692D}">
      <dgm:prSet/>
      <dgm:spPr/>
      <dgm:t>
        <a:bodyPr/>
        <a:lstStyle/>
        <a:p>
          <a:endParaRPr lang="ru-RU"/>
        </a:p>
      </dgm:t>
    </dgm:pt>
    <dgm:pt modelId="{AB653A65-D697-4C18-952A-4B66D844E380}">
      <dgm:prSet phldrT="[Текст]"/>
      <dgm:spPr/>
      <dgm:t>
        <a:bodyPr/>
        <a:lstStyle/>
        <a:p>
          <a:r>
            <a:rPr lang="ru-RU" dirty="0" smtClean="0"/>
            <a:t>Коррекционная работа</a:t>
          </a:r>
          <a:endParaRPr lang="ru-RU" dirty="0"/>
        </a:p>
      </dgm:t>
    </dgm:pt>
    <dgm:pt modelId="{E405B762-F3D7-417A-9D6A-E568DF4CC079}" type="parTrans" cxnId="{6955AB8D-265C-498B-8E44-7F7B38185254}">
      <dgm:prSet/>
      <dgm:spPr/>
      <dgm:t>
        <a:bodyPr/>
        <a:lstStyle/>
        <a:p>
          <a:endParaRPr lang="ru-RU"/>
        </a:p>
      </dgm:t>
    </dgm:pt>
    <dgm:pt modelId="{16BC91CF-EFB1-4852-A908-5815C78F3BE6}" type="sibTrans" cxnId="{6955AB8D-265C-498B-8E44-7F7B38185254}">
      <dgm:prSet/>
      <dgm:spPr/>
      <dgm:t>
        <a:bodyPr/>
        <a:lstStyle/>
        <a:p>
          <a:endParaRPr lang="ru-RU"/>
        </a:p>
      </dgm:t>
    </dgm:pt>
    <dgm:pt modelId="{9C785B64-EB05-4E51-9B66-9C1E49B8CD25}">
      <dgm:prSet phldrT="[Текст]"/>
      <dgm:spPr/>
      <dgm:t>
        <a:bodyPr/>
        <a:lstStyle/>
        <a:p>
          <a:r>
            <a:rPr lang="ru-RU" dirty="0" smtClean="0"/>
            <a:t>Социально-личностное развитие</a:t>
          </a:r>
          <a:endParaRPr lang="ru-RU" dirty="0"/>
        </a:p>
      </dgm:t>
    </dgm:pt>
    <dgm:pt modelId="{90D29966-F467-4174-9337-25BF00632AAB}" type="parTrans" cxnId="{71EEAFAE-1C9E-4D4B-B3B0-0E52C7240825}">
      <dgm:prSet/>
      <dgm:spPr/>
      <dgm:t>
        <a:bodyPr/>
        <a:lstStyle/>
        <a:p>
          <a:endParaRPr lang="ru-RU"/>
        </a:p>
      </dgm:t>
    </dgm:pt>
    <dgm:pt modelId="{60AA7902-BD0E-4A42-B748-A640A6C139EC}" type="sibTrans" cxnId="{71EEAFAE-1C9E-4D4B-B3B0-0E52C7240825}">
      <dgm:prSet/>
      <dgm:spPr/>
      <dgm:t>
        <a:bodyPr/>
        <a:lstStyle/>
        <a:p>
          <a:endParaRPr lang="ru-RU"/>
        </a:p>
      </dgm:t>
    </dgm:pt>
    <dgm:pt modelId="{B33B3A59-2BD5-4DCB-BC4D-F25CFC06B23D}" type="pres">
      <dgm:prSet presAssocID="{B2146E60-5CFD-46A2-AC4C-38DA37C13A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DA06B-8A28-4492-9E5F-6AB0A988E9F3}" type="pres">
      <dgm:prSet presAssocID="{0A9A2E8E-FBCC-4F21-B6F6-BAA98B2C09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EA050-15E1-4177-97C3-2E2A796FD0BA}" type="pres">
      <dgm:prSet presAssocID="{0A9A2E8E-FBCC-4F21-B6F6-BAA98B2C09B1}" presName="spNode" presStyleCnt="0"/>
      <dgm:spPr/>
    </dgm:pt>
    <dgm:pt modelId="{2C53BBA1-2BF5-4BBB-A227-3117F76F65EB}" type="pres">
      <dgm:prSet presAssocID="{2BEA3578-5D11-44A0-8E81-5E5D4EA54E6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726AFFF-6CEF-4219-BC90-80AE8FACBB63}" type="pres">
      <dgm:prSet presAssocID="{6893ED6A-BEBA-4E82-8D64-20321A3D3F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F283B-BB88-4370-83BE-6BFD58FE734C}" type="pres">
      <dgm:prSet presAssocID="{6893ED6A-BEBA-4E82-8D64-20321A3D3FD8}" presName="spNode" presStyleCnt="0"/>
      <dgm:spPr/>
    </dgm:pt>
    <dgm:pt modelId="{C5A71A85-2B4D-4132-B523-F69F14166740}" type="pres">
      <dgm:prSet presAssocID="{F50D3E9C-8A62-4DCA-B834-0CD5B5846FC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81622B3-60D5-4E0B-A2ED-51C4B9619A67}" type="pres">
      <dgm:prSet presAssocID="{AB653A65-D697-4C18-952A-4B66D844E3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BD409-717E-485E-B9E7-CE2D704CD8C5}" type="pres">
      <dgm:prSet presAssocID="{AB653A65-D697-4C18-952A-4B66D844E380}" presName="spNode" presStyleCnt="0"/>
      <dgm:spPr/>
    </dgm:pt>
    <dgm:pt modelId="{9CF30513-E901-4194-9EBD-95AA345301B4}" type="pres">
      <dgm:prSet presAssocID="{16BC91CF-EFB1-4852-A908-5815C78F3BE6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57886E8-DE18-49B5-9563-34EEA2E8BE1B}" type="pres">
      <dgm:prSet presAssocID="{9C785B64-EB05-4E51-9B66-9C1E49B8CD2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CC48-0700-46C9-B305-A0BC97FAE621}" type="pres">
      <dgm:prSet presAssocID="{9C785B64-EB05-4E51-9B66-9C1E49B8CD25}" presName="spNode" presStyleCnt="0"/>
      <dgm:spPr/>
    </dgm:pt>
    <dgm:pt modelId="{882598B6-BCB7-49B6-9DE7-92FFA7866CC0}" type="pres">
      <dgm:prSet presAssocID="{60AA7902-BD0E-4A42-B748-A640A6C139EC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1EEAFAE-1C9E-4D4B-B3B0-0E52C7240825}" srcId="{B2146E60-5CFD-46A2-AC4C-38DA37C13A99}" destId="{9C785B64-EB05-4E51-9B66-9C1E49B8CD25}" srcOrd="3" destOrd="0" parTransId="{90D29966-F467-4174-9337-25BF00632AAB}" sibTransId="{60AA7902-BD0E-4A42-B748-A640A6C139EC}"/>
    <dgm:cxn modelId="{D8298167-4CAC-4110-B03F-A8E90E69DE70}" type="presOf" srcId="{F50D3E9C-8A62-4DCA-B834-0CD5B5846FC4}" destId="{C5A71A85-2B4D-4132-B523-F69F14166740}" srcOrd="0" destOrd="0" presId="urn:microsoft.com/office/officeart/2005/8/layout/cycle6"/>
    <dgm:cxn modelId="{CBAEDF01-49A8-409A-A6D8-1908AA629EC0}" type="presOf" srcId="{60AA7902-BD0E-4A42-B748-A640A6C139EC}" destId="{882598B6-BCB7-49B6-9DE7-92FFA7866CC0}" srcOrd="0" destOrd="0" presId="urn:microsoft.com/office/officeart/2005/8/layout/cycle6"/>
    <dgm:cxn modelId="{0A3EFDDA-4827-4AC8-A95D-46693266438D}" type="presOf" srcId="{16BC91CF-EFB1-4852-A908-5815C78F3BE6}" destId="{9CF30513-E901-4194-9EBD-95AA345301B4}" srcOrd="0" destOrd="0" presId="urn:microsoft.com/office/officeart/2005/8/layout/cycle6"/>
    <dgm:cxn modelId="{39A37F1E-15CD-48D7-93E9-4E303C9099B4}" srcId="{B2146E60-5CFD-46A2-AC4C-38DA37C13A99}" destId="{0A9A2E8E-FBCC-4F21-B6F6-BAA98B2C09B1}" srcOrd="0" destOrd="0" parTransId="{46A5F16F-78B4-4438-B8E7-9257B1B816CD}" sibTransId="{2BEA3578-5D11-44A0-8E81-5E5D4EA54E61}"/>
    <dgm:cxn modelId="{8CFD0465-A74B-4515-AA85-1145CFAC2E1D}" type="presOf" srcId="{B2146E60-5CFD-46A2-AC4C-38DA37C13A99}" destId="{B33B3A59-2BD5-4DCB-BC4D-F25CFC06B23D}" srcOrd="0" destOrd="0" presId="urn:microsoft.com/office/officeart/2005/8/layout/cycle6"/>
    <dgm:cxn modelId="{0E8E221C-FF74-46E6-944D-298E786F2841}" type="presOf" srcId="{6893ED6A-BEBA-4E82-8D64-20321A3D3FD8}" destId="{2726AFFF-6CEF-4219-BC90-80AE8FACBB63}" srcOrd="0" destOrd="0" presId="urn:microsoft.com/office/officeart/2005/8/layout/cycle6"/>
    <dgm:cxn modelId="{0BBF69A5-D3D4-4D68-BBFD-3B034035A119}" type="presOf" srcId="{9C785B64-EB05-4E51-9B66-9C1E49B8CD25}" destId="{157886E8-DE18-49B5-9563-34EEA2E8BE1B}" srcOrd="0" destOrd="0" presId="urn:microsoft.com/office/officeart/2005/8/layout/cycle6"/>
    <dgm:cxn modelId="{010E648A-3E28-4888-9F01-0B76771369ED}" type="presOf" srcId="{AB653A65-D697-4C18-952A-4B66D844E380}" destId="{B81622B3-60D5-4E0B-A2ED-51C4B9619A67}" srcOrd="0" destOrd="0" presId="urn:microsoft.com/office/officeart/2005/8/layout/cycle6"/>
    <dgm:cxn modelId="{6955AB8D-265C-498B-8E44-7F7B38185254}" srcId="{B2146E60-5CFD-46A2-AC4C-38DA37C13A99}" destId="{AB653A65-D697-4C18-952A-4B66D844E380}" srcOrd="2" destOrd="0" parTransId="{E405B762-F3D7-417A-9D6A-E568DF4CC079}" sibTransId="{16BC91CF-EFB1-4852-A908-5815C78F3BE6}"/>
    <dgm:cxn modelId="{02CB4641-7D09-4F07-A30C-2627252A928D}" type="presOf" srcId="{2BEA3578-5D11-44A0-8E81-5E5D4EA54E61}" destId="{2C53BBA1-2BF5-4BBB-A227-3117F76F65EB}" srcOrd="0" destOrd="0" presId="urn:microsoft.com/office/officeart/2005/8/layout/cycle6"/>
    <dgm:cxn modelId="{373FFFB4-5965-4E48-B526-3AB7154F850C}" type="presOf" srcId="{0A9A2E8E-FBCC-4F21-B6F6-BAA98B2C09B1}" destId="{1CCDA06B-8A28-4492-9E5F-6AB0A988E9F3}" srcOrd="0" destOrd="0" presId="urn:microsoft.com/office/officeart/2005/8/layout/cycle6"/>
    <dgm:cxn modelId="{8671B6D1-90FD-44F3-AFBC-E6FD88DC692D}" srcId="{B2146E60-5CFD-46A2-AC4C-38DA37C13A99}" destId="{6893ED6A-BEBA-4E82-8D64-20321A3D3FD8}" srcOrd="1" destOrd="0" parTransId="{593777BE-775A-483A-9409-26C0357DA7B0}" sibTransId="{F50D3E9C-8A62-4DCA-B834-0CD5B5846FC4}"/>
    <dgm:cxn modelId="{7743CAB3-DA41-424F-A0FF-2B8DB3692AC9}" type="presParOf" srcId="{B33B3A59-2BD5-4DCB-BC4D-F25CFC06B23D}" destId="{1CCDA06B-8A28-4492-9E5F-6AB0A988E9F3}" srcOrd="0" destOrd="0" presId="urn:microsoft.com/office/officeart/2005/8/layout/cycle6"/>
    <dgm:cxn modelId="{B595144B-2F4D-4D0E-AF98-55F60F4470A5}" type="presParOf" srcId="{B33B3A59-2BD5-4DCB-BC4D-F25CFC06B23D}" destId="{FF8EA050-15E1-4177-97C3-2E2A796FD0BA}" srcOrd="1" destOrd="0" presId="urn:microsoft.com/office/officeart/2005/8/layout/cycle6"/>
    <dgm:cxn modelId="{7D1C85F0-C529-4872-99A1-4CCAE2582F72}" type="presParOf" srcId="{B33B3A59-2BD5-4DCB-BC4D-F25CFC06B23D}" destId="{2C53BBA1-2BF5-4BBB-A227-3117F76F65EB}" srcOrd="2" destOrd="0" presId="urn:microsoft.com/office/officeart/2005/8/layout/cycle6"/>
    <dgm:cxn modelId="{9071C5CD-250C-4C86-B358-87E034202646}" type="presParOf" srcId="{B33B3A59-2BD5-4DCB-BC4D-F25CFC06B23D}" destId="{2726AFFF-6CEF-4219-BC90-80AE8FACBB63}" srcOrd="3" destOrd="0" presId="urn:microsoft.com/office/officeart/2005/8/layout/cycle6"/>
    <dgm:cxn modelId="{FE89F975-2722-46EE-A2A2-69C1B93E49A7}" type="presParOf" srcId="{B33B3A59-2BD5-4DCB-BC4D-F25CFC06B23D}" destId="{D67F283B-BB88-4370-83BE-6BFD58FE734C}" srcOrd="4" destOrd="0" presId="urn:microsoft.com/office/officeart/2005/8/layout/cycle6"/>
    <dgm:cxn modelId="{865AB495-3FE0-44B3-8A5A-EA59B2195618}" type="presParOf" srcId="{B33B3A59-2BD5-4DCB-BC4D-F25CFC06B23D}" destId="{C5A71A85-2B4D-4132-B523-F69F14166740}" srcOrd="5" destOrd="0" presId="urn:microsoft.com/office/officeart/2005/8/layout/cycle6"/>
    <dgm:cxn modelId="{28B63C8F-D392-4A6E-8427-145175DB77ED}" type="presParOf" srcId="{B33B3A59-2BD5-4DCB-BC4D-F25CFC06B23D}" destId="{B81622B3-60D5-4E0B-A2ED-51C4B9619A67}" srcOrd="6" destOrd="0" presId="urn:microsoft.com/office/officeart/2005/8/layout/cycle6"/>
    <dgm:cxn modelId="{215EE090-56B9-4E74-8792-C4ADA868C1B3}" type="presParOf" srcId="{B33B3A59-2BD5-4DCB-BC4D-F25CFC06B23D}" destId="{C42BD409-717E-485E-B9E7-CE2D704CD8C5}" srcOrd="7" destOrd="0" presId="urn:microsoft.com/office/officeart/2005/8/layout/cycle6"/>
    <dgm:cxn modelId="{6778E273-C190-419D-9D21-9B34FCA90382}" type="presParOf" srcId="{B33B3A59-2BD5-4DCB-BC4D-F25CFC06B23D}" destId="{9CF30513-E901-4194-9EBD-95AA345301B4}" srcOrd="8" destOrd="0" presId="urn:microsoft.com/office/officeart/2005/8/layout/cycle6"/>
    <dgm:cxn modelId="{E785AD76-1A66-4D3F-8189-B49FC619E4C0}" type="presParOf" srcId="{B33B3A59-2BD5-4DCB-BC4D-F25CFC06B23D}" destId="{157886E8-DE18-49B5-9563-34EEA2E8BE1B}" srcOrd="9" destOrd="0" presId="urn:microsoft.com/office/officeart/2005/8/layout/cycle6"/>
    <dgm:cxn modelId="{52B6D24D-923C-4ABA-BE69-0953DE50BEF6}" type="presParOf" srcId="{B33B3A59-2BD5-4DCB-BC4D-F25CFC06B23D}" destId="{66D9CC48-0700-46C9-B305-A0BC97FAE621}" srcOrd="10" destOrd="0" presId="urn:microsoft.com/office/officeart/2005/8/layout/cycle6"/>
    <dgm:cxn modelId="{C85EBEB2-970B-4162-A77B-16D71C2B401B}" type="presParOf" srcId="{B33B3A59-2BD5-4DCB-BC4D-F25CFC06B23D}" destId="{882598B6-BCB7-49B6-9DE7-92FFA7866CC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F36444-5DA7-43CA-9A76-7021C9E7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573F0-9C1B-4C1C-A923-9280B72EC112}">
      <dgm:prSet custT="1"/>
      <dgm:spPr/>
      <dgm:t>
        <a:bodyPr/>
        <a:lstStyle/>
        <a:p>
          <a:r>
            <a:rPr lang="ru-RU" sz="3200" dirty="0" smtClean="0"/>
            <a:t>Обсуждение главной идеи произведений, поступков героев, черт их характера.</a:t>
          </a:r>
          <a:endParaRPr lang="ru-RU" sz="3200" dirty="0"/>
        </a:p>
      </dgm:t>
    </dgm:pt>
    <dgm:pt modelId="{E73C0129-1017-4B48-B0B3-362F34BAB4FB}" type="parTrans" cxnId="{18959F61-D265-4FB2-9CD7-1EFDFE18E568}">
      <dgm:prSet/>
      <dgm:spPr/>
      <dgm:t>
        <a:bodyPr/>
        <a:lstStyle/>
        <a:p>
          <a:endParaRPr lang="ru-RU"/>
        </a:p>
      </dgm:t>
    </dgm:pt>
    <dgm:pt modelId="{AD94D31C-C075-46DB-8BCD-F44292F6E38B}" type="sibTrans" cxnId="{18959F61-D265-4FB2-9CD7-1EFDFE18E568}">
      <dgm:prSet/>
      <dgm:spPr/>
      <dgm:t>
        <a:bodyPr/>
        <a:lstStyle/>
        <a:p>
          <a:endParaRPr lang="ru-RU"/>
        </a:p>
      </dgm:t>
    </dgm:pt>
    <dgm:pt modelId="{35B2A2FE-50A7-4DA3-9A7B-4FFA1BC515AD}">
      <dgm:prSet phldrT="[Текст]" custT="1"/>
      <dgm:spPr/>
      <dgm:t>
        <a:bodyPr/>
        <a:lstStyle/>
        <a:p>
          <a:r>
            <a: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Социально-личностное развитие</a:t>
          </a:r>
          <a:r>
            <a: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3200" u="none" dirty="0"/>
        </a:p>
      </dgm:t>
    </dgm:pt>
    <dgm:pt modelId="{DF1A3254-6D35-4665-8E26-00A07AC89745}" type="sibTrans" cxnId="{1EEB4C70-ED1C-4CC3-9EC9-8BCB04120D6A}">
      <dgm:prSet/>
      <dgm:spPr/>
      <dgm:t>
        <a:bodyPr/>
        <a:lstStyle/>
        <a:p>
          <a:endParaRPr lang="ru-RU"/>
        </a:p>
      </dgm:t>
    </dgm:pt>
    <dgm:pt modelId="{24975557-80D5-4606-B3A8-4E43846CAB0B}" type="parTrans" cxnId="{1EEB4C70-ED1C-4CC3-9EC9-8BCB04120D6A}">
      <dgm:prSet/>
      <dgm:spPr/>
      <dgm:t>
        <a:bodyPr/>
        <a:lstStyle/>
        <a:p>
          <a:endParaRPr lang="ru-RU"/>
        </a:p>
      </dgm:t>
    </dgm:pt>
    <dgm:pt modelId="{53F99AAD-B181-4A29-9B90-E6A81517B0FA}" type="pres">
      <dgm:prSet presAssocID="{62F36444-5DA7-43CA-9A76-7021C9E7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2796A-6E52-4BCC-81D2-DBA869432153}" type="pres">
      <dgm:prSet presAssocID="{35B2A2FE-50A7-4DA3-9A7B-4FFA1BC515AD}" presName="root1" presStyleCnt="0"/>
      <dgm:spPr/>
    </dgm:pt>
    <dgm:pt modelId="{A018A4A4-6ADD-488C-A4B7-FCB29CB90C37}" type="pres">
      <dgm:prSet presAssocID="{35B2A2FE-50A7-4DA3-9A7B-4FFA1BC515AD}" presName="LevelOneTextNode" presStyleLbl="node0" presStyleIdx="0" presStyleCnt="1" custScaleY="88509" custLinFactNeighborX="9742" custLinFactNeighborY="-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537E0-23CE-4BB8-A731-7BBE4F9E46D7}" type="pres">
      <dgm:prSet presAssocID="{35B2A2FE-50A7-4DA3-9A7B-4FFA1BC515AD}" presName="level2hierChild" presStyleCnt="0"/>
      <dgm:spPr/>
    </dgm:pt>
    <dgm:pt modelId="{A3632E20-99B5-402A-9F5A-1522B197FE7D}" type="pres">
      <dgm:prSet presAssocID="{E73C0129-1017-4B48-B0B3-362F34BAB4F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667E34-8C10-4574-A986-69D438F474D7}" type="pres">
      <dgm:prSet presAssocID="{E73C0129-1017-4B48-B0B3-362F34BAB4F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BC5B1E8-B665-4958-BAA9-D4B6D0E12F21}" type="pres">
      <dgm:prSet presAssocID="{08D573F0-9C1B-4C1C-A923-9280B72EC112}" presName="root2" presStyleCnt="0"/>
      <dgm:spPr/>
    </dgm:pt>
    <dgm:pt modelId="{C87E95C5-18F8-4960-B91E-090CB72B4258}" type="pres">
      <dgm:prSet presAssocID="{08D573F0-9C1B-4C1C-A923-9280B72EC112}" presName="LevelTwoTextNode" presStyleLbl="node2" presStyleIdx="0" presStyleCnt="1" custScaleX="153290" custScaleY="226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F1C12-8F6A-48BF-B3D6-3BCD7C95295A}" type="pres">
      <dgm:prSet presAssocID="{08D573F0-9C1B-4C1C-A923-9280B72EC112}" presName="level3hierChild" presStyleCnt="0"/>
      <dgm:spPr/>
    </dgm:pt>
  </dgm:ptLst>
  <dgm:cxnLst>
    <dgm:cxn modelId="{1EEB4C70-ED1C-4CC3-9EC9-8BCB04120D6A}" srcId="{62F36444-5DA7-43CA-9A76-7021C9E79D10}" destId="{35B2A2FE-50A7-4DA3-9A7B-4FFA1BC515AD}" srcOrd="0" destOrd="0" parTransId="{24975557-80D5-4606-B3A8-4E43846CAB0B}" sibTransId="{DF1A3254-6D35-4665-8E26-00A07AC89745}"/>
    <dgm:cxn modelId="{A97127A9-9CB9-48E4-9461-8882A0091D40}" type="presOf" srcId="{35B2A2FE-50A7-4DA3-9A7B-4FFA1BC515AD}" destId="{A018A4A4-6ADD-488C-A4B7-FCB29CB90C37}" srcOrd="0" destOrd="0" presId="urn:microsoft.com/office/officeart/2008/layout/HorizontalMultiLevelHierarchy"/>
    <dgm:cxn modelId="{B2663B93-7B81-4D6A-9062-1A70313F549E}" type="presOf" srcId="{E73C0129-1017-4B48-B0B3-362F34BAB4FB}" destId="{A3632E20-99B5-402A-9F5A-1522B197FE7D}" srcOrd="0" destOrd="0" presId="urn:microsoft.com/office/officeart/2008/layout/HorizontalMultiLevelHierarchy"/>
    <dgm:cxn modelId="{0BD6A82F-F022-4C98-A460-8CD3F89AEA2B}" type="presOf" srcId="{E73C0129-1017-4B48-B0B3-362F34BAB4FB}" destId="{E6667E34-8C10-4574-A986-69D438F474D7}" srcOrd="1" destOrd="0" presId="urn:microsoft.com/office/officeart/2008/layout/HorizontalMultiLevelHierarchy"/>
    <dgm:cxn modelId="{A524A010-11BE-4466-AAB2-E37D7BCAAE0B}" type="presOf" srcId="{08D573F0-9C1B-4C1C-A923-9280B72EC112}" destId="{C87E95C5-18F8-4960-B91E-090CB72B4258}" srcOrd="0" destOrd="0" presId="urn:microsoft.com/office/officeart/2008/layout/HorizontalMultiLevelHierarchy"/>
    <dgm:cxn modelId="{A067ABD0-AEE1-49D8-9CE4-9941928A8CA2}" type="presOf" srcId="{62F36444-5DA7-43CA-9A76-7021C9E79D10}" destId="{53F99AAD-B181-4A29-9B90-E6A81517B0FA}" srcOrd="0" destOrd="0" presId="urn:microsoft.com/office/officeart/2008/layout/HorizontalMultiLevelHierarchy"/>
    <dgm:cxn modelId="{18959F61-D265-4FB2-9CD7-1EFDFE18E568}" srcId="{35B2A2FE-50A7-4DA3-9A7B-4FFA1BC515AD}" destId="{08D573F0-9C1B-4C1C-A923-9280B72EC112}" srcOrd="0" destOrd="0" parTransId="{E73C0129-1017-4B48-B0B3-362F34BAB4FB}" sibTransId="{AD94D31C-C075-46DB-8BCD-F44292F6E38B}"/>
    <dgm:cxn modelId="{FC6C9FD7-1DFE-4540-967A-E76F824DBE0D}" type="presParOf" srcId="{53F99AAD-B181-4A29-9B90-E6A81517B0FA}" destId="{3282796A-6E52-4BCC-81D2-DBA869432153}" srcOrd="0" destOrd="0" presId="urn:microsoft.com/office/officeart/2008/layout/HorizontalMultiLevelHierarchy"/>
    <dgm:cxn modelId="{8BCE64DF-E604-4EA1-B3FD-CDDE21D34B66}" type="presParOf" srcId="{3282796A-6E52-4BCC-81D2-DBA869432153}" destId="{A018A4A4-6ADD-488C-A4B7-FCB29CB90C37}" srcOrd="0" destOrd="0" presId="urn:microsoft.com/office/officeart/2008/layout/HorizontalMultiLevelHierarchy"/>
    <dgm:cxn modelId="{0B294B77-FB6A-4CF9-B95D-4128B303C5CF}" type="presParOf" srcId="{3282796A-6E52-4BCC-81D2-DBA869432153}" destId="{DA6537E0-23CE-4BB8-A731-7BBE4F9E46D7}" srcOrd="1" destOrd="0" presId="urn:microsoft.com/office/officeart/2008/layout/HorizontalMultiLevelHierarchy"/>
    <dgm:cxn modelId="{E0C8BDE9-B721-40B1-BFF1-CFFF001E6D77}" type="presParOf" srcId="{DA6537E0-23CE-4BB8-A731-7BBE4F9E46D7}" destId="{A3632E20-99B5-402A-9F5A-1522B197FE7D}" srcOrd="0" destOrd="0" presId="urn:microsoft.com/office/officeart/2008/layout/HorizontalMultiLevelHierarchy"/>
    <dgm:cxn modelId="{33F097DF-32F9-4062-8D9E-10EE7DD4D618}" type="presParOf" srcId="{A3632E20-99B5-402A-9F5A-1522B197FE7D}" destId="{E6667E34-8C10-4574-A986-69D438F474D7}" srcOrd="0" destOrd="0" presId="urn:microsoft.com/office/officeart/2008/layout/HorizontalMultiLevelHierarchy"/>
    <dgm:cxn modelId="{E2F5455B-7C98-406E-9CA6-A9E186EC83B8}" type="presParOf" srcId="{DA6537E0-23CE-4BB8-A731-7BBE4F9E46D7}" destId="{4BC5B1E8-B665-4958-BAA9-D4B6D0E12F21}" srcOrd="1" destOrd="0" presId="urn:microsoft.com/office/officeart/2008/layout/HorizontalMultiLevelHierarchy"/>
    <dgm:cxn modelId="{C756CADE-A459-4999-A268-39DD7AC0DDA2}" type="presParOf" srcId="{4BC5B1E8-B665-4958-BAA9-D4B6D0E12F21}" destId="{C87E95C5-18F8-4960-B91E-090CB72B4258}" srcOrd="0" destOrd="0" presId="urn:microsoft.com/office/officeart/2008/layout/HorizontalMultiLevelHierarchy"/>
    <dgm:cxn modelId="{4D3DFE7D-A236-48E1-81AE-FA1B26C38124}" type="presParOf" srcId="{4BC5B1E8-B665-4958-BAA9-D4B6D0E12F21}" destId="{287F1C12-8F6A-48BF-B3D6-3BCD7C952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F36444-5DA7-43CA-9A76-7021C9E7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573F0-9C1B-4C1C-A923-9280B72EC112}">
      <dgm:prSet custT="1"/>
      <dgm:spPr/>
      <dgm:t>
        <a:bodyPr/>
        <a:lstStyle/>
        <a:p>
          <a:r>
            <a: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пальчиковая гимнастика «Тараканище»; </a:t>
          </a:r>
          <a:endParaRPr lang="ru-RU" sz="24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штриховка изображения </a:t>
          </a:r>
          <a:r>
            <a:rPr lang="ru-RU" sz="24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Мойдодыра</a:t>
          </a:r>
          <a:r>
            <a: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-Д/и «Подскажи словечко»;</a:t>
          </a:r>
          <a:endParaRPr lang="ru-RU" sz="24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литературное лото по произведениям К.Чуковского;</a:t>
          </a:r>
          <a:endParaRPr lang="ru-RU" sz="24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-Д/и «Что за чем» (творительный падеж существительных)  по сказке «Федорино горе»;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C0129-1017-4B48-B0B3-362F34BAB4FB}" type="parTrans" cxnId="{18959F61-D265-4FB2-9CD7-1EFDFE18E568}">
      <dgm:prSet/>
      <dgm:spPr/>
      <dgm:t>
        <a:bodyPr/>
        <a:lstStyle/>
        <a:p>
          <a:endParaRPr lang="ru-RU"/>
        </a:p>
      </dgm:t>
    </dgm:pt>
    <dgm:pt modelId="{AD94D31C-C075-46DB-8BCD-F44292F6E38B}" type="sibTrans" cxnId="{18959F61-D265-4FB2-9CD7-1EFDFE18E568}">
      <dgm:prSet/>
      <dgm:spPr/>
      <dgm:t>
        <a:bodyPr/>
        <a:lstStyle/>
        <a:p>
          <a:endParaRPr lang="ru-RU"/>
        </a:p>
      </dgm:t>
    </dgm:pt>
    <dgm:pt modelId="{35B2A2FE-50A7-4DA3-9A7B-4FFA1BC515AD}">
      <dgm:prSet phldrT="[Текст]" custT="1"/>
      <dgm:spPr/>
      <dgm:t>
        <a:bodyPr/>
        <a:lstStyle/>
        <a:p>
          <a:r>
            <a: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Коррекционная работа</a:t>
          </a:r>
          <a:endParaRPr lang="ru-RU" sz="3200" u="none" dirty="0"/>
        </a:p>
      </dgm:t>
    </dgm:pt>
    <dgm:pt modelId="{DF1A3254-6D35-4665-8E26-00A07AC89745}" type="sibTrans" cxnId="{1EEB4C70-ED1C-4CC3-9EC9-8BCB04120D6A}">
      <dgm:prSet/>
      <dgm:spPr/>
      <dgm:t>
        <a:bodyPr/>
        <a:lstStyle/>
        <a:p>
          <a:endParaRPr lang="ru-RU"/>
        </a:p>
      </dgm:t>
    </dgm:pt>
    <dgm:pt modelId="{24975557-80D5-4606-B3A8-4E43846CAB0B}" type="parTrans" cxnId="{1EEB4C70-ED1C-4CC3-9EC9-8BCB04120D6A}">
      <dgm:prSet/>
      <dgm:spPr/>
      <dgm:t>
        <a:bodyPr/>
        <a:lstStyle/>
        <a:p>
          <a:endParaRPr lang="ru-RU"/>
        </a:p>
      </dgm:t>
    </dgm:pt>
    <dgm:pt modelId="{53F99AAD-B181-4A29-9B90-E6A81517B0FA}" type="pres">
      <dgm:prSet presAssocID="{62F36444-5DA7-43CA-9A76-7021C9E7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2796A-6E52-4BCC-81D2-DBA869432153}" type="pres">
      <dgm:prSet presAssocID="{35B2A2FE-50A7-4DA3-9A7B-4FFA1BC515AD}" presName="root1" presStyleCnt="0"/>
      <dgm:spPr/>
    </dgm:pt>
    <dgm:pt modelId="{A018A4A4-6ADD-488C-A4B7-FCB29CB90C37}" type="pres">
      <dgm:prSet presAssocID="{35B2A2FE-50A7-4DA3-9A7B-4FFA1BC515AD}" presName="LevelOneTextNode" presStyleLbl="node0" presStyleIdx="0" presStyleCnt="1" custScaleY="88509" custLinFactNeighborX="9742" custLinFactNeighborY="-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537E0-23CE-4BB8-A731-7BBE4F9E46D7}" type="pres">
      <dgm:prSet presAssocID="{35B2A2FE-50A7-4DA3-9A7B-4FFA1BC515AD}" presName="level2hierChild" presStyleCnt="0"/>
      <dgm:spPr/>
    </dgm:pt>
    <dgm:pt modelId="{A3632E20-99B5-402A-9F5A-1522B197FE7D}" type="pres">
      <dgm:prSet presAssocID="{E73C0129-1017-4B48-B0B3-362F34BAB4F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667E34-8C10-4574-A986-69D438F474D7}" type="pres">
      <dgm:prSet presAssocID="{E73C0129-1017-4B48-B0B3-362F34BAB4F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BC5B1E8-B665-4958-BAA9-D4B6D0E12F21}" type="pres">
      <dgm:prSet presAssocID="{08D573F0-9C1B-4C1C-A923-9280B72EC112}" presName="root2" presStyleCnt="0"/>
      <dgm:spPr/>
    </dgm:pt>
    <dgm:pt modelId="{C87E95C5-18F8-4960-B91E-090CB72B4258}" type="pres">
      <dgm:prSet presAssocID="{08D573F0-9C1B-4C1C-A923-9280B72EC112}" presName="LevelTwoTextNode" presStyleLbl="node2" presStyleIdx="0" presStyleCnt="1" custScaleX="194503" custScaleY="403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F1C12-8F6A-48BF-B3D6-3BCD7C95295A}" type="pres">
      <dgm:prSet presAssocID="{08D573F0-9C1B-4C1C-A923-9280B72EC112}" presName="level3hierChild" presStyleCnt="0"/>
      <dgm:spPr/>
    </dgm:pt>
  </dgm:ptLst>
  <dgm:cxnLst>
    <dgm:cxn modelId="{1A838A55-3792-4367-B1B5-60E78B891F17}" type="presOf" srcId="{08D573F0-9C1B-4C1C-A923-9280B72EC112}" destId="{C87E95C5-18F8-4960-B91E-090CB72B4258}" srcOrd="0" destOrd="0" presId="urn:microsoft.com/office/officeart/2008/layout/HorizontalMultiLevelHierarchy"/>
    <dgm:cxn modelId="{1EEB4C70-ED1C-4CC3-9EC9-8BCB04120D6A}" srcId="{62F36444-5DA7-43CA-9A76-7021C9E79D10}" destId="{35B2A2FE-50A7-4DA3-9A7B-4FFA1BC515AD}" srcOrd="0" destOrd="0" parTransId="{24975557-80D5-4606-B3A8-4E43846CAB0B}" sibTransId="{DF1A3254-6D35-4665-8E26-00A07AC89745}"/>
    <dgm:cxn modelId="{43713676-7E23-4CD2-A250-57AA3FA43ECD}" type="presOf" srcId="{35B2A2FE-50A7-4DA3-9A7B-4FFA1BC515AD}" destId="{A018A4A4-6ADD-488C-A4B7-FCB29CB90C37}" srcOrd="0" destOrd="0" presId="urn:microsoft.com/office/officeart/2008/layout/HorizontalMultiLevelHierarchy"/>
    <dgm:cxn modelId="{205B0B04-C71B-4735-999D-83E5B4FA4A19}" type="presOf" srcId="{E73C0129-1017-4B48-B0B3-362F34BAB4FB}" destId="{E6667E34-8C10-4574-A986-69D438F474D7}" srcOrd="1" destOrd="0" presId="urn:microsoft.com/office/officeart/2008/layout/HorizontalMultiLevelHierarchy"/>
    <dgm:cxn modelId="{0B74788D-D71D-43EF-857C-A2AF3DE15E05}" type="presOf" srcId="{62F36444-5DA7-43CA-9A76-7021C9E79D10}" destId="{53F99AAD-B181-4A29-9B90-E6A81517B0FA}" srcOrd="0" destOrd="0" presId="urn:microsoft.com/office/officeart/2008/layout/HorizontalMultiLevelHierarchy"/>
    <dgm:cxn modelId="{71A13BF3-C845-431F-86BE-BCE5674CE7C1}" type="presOf" srcId="{E73C0129-1017-4B48-B0B3-362F34BAB4FB}" destId="{A3632E20-99B5-402A-9F5A-1522B197FE7D}" srcOrd="0" destOrd="0" presId="urn:microsoft.com/office/officeart/2008/layout/HorizontalMultiLevelHierarchy"/>
    <dgm:cxn modelId="{18959F61-D265-4FB2-9CD7-1EFDFE18E568}" srcId="{35B2A2FE-50A7-4DA3-9A7B-4FFA1BC515AD}" destId="{08D573F0-9C1B-4C1C-A923-9280B72EC112}" srcOrd="0" destOrd="0" parTransId="{E73C0129-1017-4B48-B0B3-362F34BAB4FB}" sibTransId="{AD94D31C-C075-46DB-8BCD-F44292F6E38B}"/>
    <dgm:cxn modelId="{1620CC4A-8351-41A6-BB36-737E31330966}" type="presParOf" srcId="{53F99AAD-B181-4A29-9B90-E6A81517B0FA}" destId="{3282796A-6E52-4BCC-81D2-DBA869432153}" srcOrd="0" destOrd="0" presId="urn:microsoft.com/office/officeart/2008/layout/HorizontalMultiLevelHierarchy"/>
    <dgm:cxn modelId="{76082F45-F851-4ADE-803F-40F5CE804853}" type="presParOf" srcId="{3282796A-6E52-4BCC-81D2-DBA869432153}" destId="{A018A4A4-6ADD-488C-A4B7-FCB29CB90C37}" srcOrd="0" destOrd="0" presId="urn:microsoft.com/office/officeart/2008/layout/HorizontalMultiLevelHierarchy"/>
    <dgm:cxn modelId="{C59C3F1E-1345-4F91-8CFE-934BB0B59578}" type="presParOf" srcId="{3282796A-6E52-4BCC-81D2-DBA869432153}" destId="{DA6537E0-23CE-4BB8-A731-7BBE4F9E46D7}" srcOrd="1" destOrd="0" presId="urn:microsoft.com/office/officeart/2008/layout/HorizontalMultiLevelHierarchy"/>
    <dgm:cxn modelId="{A3C7F2DD-F19C-413F-9760-C8ABF0D23D29}" type="presParOf" srcId="{DA6537E0-23CE-4BB8-A731-7BBE4F9E46D7}" destId="{A3632E20-99B5-402A-9F5A-1522B197FE7D}" srcOrd="0" destOrd="0" presId="urn:microsoft.com/office/officeart/2008/layout/HorizontalMultiLevelHierarchy"/>
    <dgm:cxn modelId="{AA79F677-E6FF-44A7-B040-92A5269C90E2}" type="presParOf" srcId="{A3632E20-99B5-402A-9F5A-1522B197FE7D}" destId="{E6667E34-8C10-4574-A986-69D438F474D7}" srcOrd="0" destOrd="0" presId="urn:microsoft.com/office/officeart/2008/layout/HorizontalMultiLevelHierarchy"/>
    <dgm:cxn modelId="{A039CCF5-560E-4E29-8816-8A03771CD7E7}" type="presParOf" srcId="{DA6537E0-23CE-4BB8-A731-7BBE4F9E46D7}" destId="{4BC5B1E8-B665-4958-BAA9-D4B6D0E12F21}" srcOrd="1" destOrd="0" presId="urn:microsoft.com/office/officeart/2008/layout/HorizontalMultiLevelHierarchy"/>
    <dgm:cxn modelId="{95E41DB3-3D61-41D2-8C50-CAA24DA19CD0}" type="presParOf" srcId="{4BC5B1E8-B665-4958-BAA9-D4B6D0E12F21}" destId="{C87E95C5-18F8-4960-B91E-090CB72B4258}" srcOrd="0" destOrd="0" presId="urn:microsoft.com/office/officeart/2008/layout/HorizontalMultiLevelHierarchy"/>
    <dgm:cxn modelId="{78BCD80B-142D-4CE7-9A59-A969B93424AF}" type="presParOf" srcId="{4BC5B1E8-B665-4958-BAA9-D4B6D0E12F21}" destId="{287F1C12-8F6A-48BF-B3D6-3BCD7C952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84FC5-45F2-4FD5-A2FD-EEADC929B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F0F0D-C9F9-4A65-BBEB-9B07811147BD}">
      <dgm:prSet phldrT="[Текст]"/>
      <dgm:spPr/>
      <dgm:t>
        <a:bodyPr/>
        <a:lstStyle/>
        <a:p>
          <a:r>
            <a:rPr lang="ru-RU" dirty="0" smtClean="0"/>
            <a:t>Познавательно-речевое развитие</a:t>
          </a:r>
          <a:endParaRPr lang="ru-RU" dirty="0"/>
        </a:p>
      </dgm:t>
    </dgm:pt>
    <dgm:pt modelId="{ED3609FC-CDC6-42E7-B2DD-41A7A7346236}" type="parTrans" cxnId="{DE6E6DEF-0A5A-4A1D-9440-80D9A32B3E13}">
      <dgm:prSet/>
      <dgm:spPr/>
      <dgm:t>
        <a:bodyPr/>
        <a:lstStyle/>
        <a:p>
          <a:endParaRPr lang="ru-RU"/>
        </a:p>
      </dgm:t>
    </dgm:pt>
    <dgm:pt modelId="{5117E7B9-A400-44EF-A45A-56A396898671}" type="sibTrans" cxnId="{DE6E6DEF-0A5A-4A1D-9440-80D9A32B3E13}">
      <dgm:prSet/>
      <dgm:spPr/>
      <dgm:t>
        <a:bodyPr/>
        <a:lstStyle/>
        <a:p>
          <a:endParaRPr lang="ru-RU"/>
        </a:p>
      </dgm:t>
    </dgm:pt>
    <dgm:pt modelId="{92CF1562-BB22-4AB0-B4F1-89194B03FD44}">
      <dgm:prSet phldrT="[Текст]"/>
      <dgm:spPr/>
      <dgm:t>
        <a:bodyPr/>
        <a:lstStyle/>
        <a:p>
          <a:r>
            <a:rPr lang="ru-RU" dirty="0" smtClean="0"/>
            <a:t>Чтение художественной литературы</a:t>
          </a:r>
          <a:endParaRPr lang="ru-RU" dirty="0"/>
        </a:p>
      </dgm:t>
    </dgm:pt>
    <dgm:pt modelId="{CB1060C2-5D0B-4D6B-9707-3FC979B3E216}" type="parTrans" cxnId="{E7E246C3-42F2-4C0C-A193-3CE71F6746F8}">
      <dgm:prSet/>
      <dgm:spPr/>
      <dgm:t>
        <a:bodyPr/>
        <a:lstStyle/>
        <a:p>
          <a:endParaRPr lang="ru-RU"/>
        </a:p>
      </dgm:t>
    </dgm:pt>
    <dgm:pt modelId="{5D47034B-AEEB-40FC-98F6-079782534279}" type="sibTrans" cxnId="{E7E246C3-42F2-4C0C-A193-3CE71F6746F8}">
      <dgm:prSet/>
      <dgm:spPr/>
      <dgm:t>
        <a:bodyPr/>
        <a:lstStyle/>
        <a:p>
          <a:endParaRPr lang="ru-RU"/>
        </a:p>
      </dgm:t>
    </dgm:pt>
    <dgm:pt modelId="{666D91A0-98DE-46F2-B9DD-E317ECD8B965}">
      <dgm:prSet phldrT="[Текст]"/>
      <dgm:spPr/>
      <dgm:t>
        <a:bodyPr/>
        <a:lstStyle/>
        <a:p>
          <a:r>
            <a:rPr lang="ru-RU" dirty="0" smtClean="0"/>
            <a:t>коммуникация</a:t>
          </a:r>
          <a:endParaRPr lang="ru-RU" dirty="0"/>
        </a:p>
      </dgm:t>
    </dgm:pt>
    <dgm:pt modelId="{3C61656D-BFA8-4DA9-815D-2E696506A6AD}" type="parTrans" cxnId="{A8F3AC1F-DEF1-4ED0-BD21-4904089DD0CB}">
      <dgm:prSet/>
      <dgm:spPr/>
      <dgm:t>
        <a:bodyPr/>
        <a:lstStyle/>
        <a:p>
          <a:endParaRPr lang="ru-RU"/>
        </a:p>
      </dgm:t>
    </dgm:pt>
    <dgm:pt modelId="{78436839-AAAB-42CD-91C7-B2598CD046C2}" type="sibTrans" cxnId="{A8F3AC1F-DEF1-4ED0-BD21-4904089DD0CB}">
      <dgm:prSet/>
      <dgm:spPr/>
      <dgm:t>
        <a:bodyPr/>
        <a:lstStyle/>
        <a:p>
          <a:endParaRPr lang="ru-RU"/>
        </a:p>
      </dgm:t>
    </dgm:pt>
    <dgm:pt modelId="{3D6F44E5-E31A-4577-9AF7-0ECCDDD0778B}">
      <dgm:prSet phldrT="[Текст]"/>
      <dgm:spPr/>
      <dgm:t>
        <a:bodyPr/>
        <a:lstStyle/>
        <a:p>
          <a:r>
            <a:rPr lang="ru-RU" dirty="0" smtClean="0"/>
            <a:t>Познание: математика;</a:t>
          </a:r>
        </a:p>
        <a:p>
          <a:r>
            <a:rPr lang="ru-RU" dirty="0" smtClean="0"/>
            <a:t>р/речи;</a:t>
          </a:r>
        </a:p>
        <a:p>
          <a:r>
            <a:rPr lang="ru-RU" dirty="0" smtClean="0"/>
            <a:t>Обучение грамоте</a:t>
          </a:r>
          <a:endParaRPr lang="ru-RU" dirty="0"/>
        </a:p>
      </dgm:t>
    </dgm:pt>
    <dgm:pt modelId="{6346785E-01B4-4585-AF8F-89AF3F98D8CC}" type="parTrans" cxnId="{70950C5B-9ACF-457E-9A38-0FD760105897}">
      <dgm:prSet/>
      <dgm:spPr/>
      <dgm:t>
        <a:bodyPr/>
        <a:lstStyle/>
        <a:p>
          <a:endParaRPr lang="ru-RU"/>
        </a:p>
      </dgm:t>
    </dgm:pt>
    <dgm:pt modelId="{3143E373-0F05-44E1-A52C-7B07DAC8C687}" type="sibTrans" cxnId="{70950C5B-9ACF-457E-9A38-0FD760105897}">
      <dgm:prSet/>
      <dgm:spPr/>
      <dgm:t>
        <a:bodyPr/>
        <a:lstStyle/>
        <a:p>
          <a:endParaRPr lang="ru-RU"/>
        </a:p>
      </dgm:t>
    </dgm:pt>
    <dgm:pt modelId="{60848AA8-B50C-4D9A-9461-F36421DF2673}" type="pres">
      <dgm:prSet presAssocID="{B4484FC5-45F2-4FD5-A2FD-EEADC929B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48AB43-A018-4E8E-A4C0-6E607ABE8F92}" type="pres">
      <dgm:prSet presAssocID="{168F0F0D-C9F9-4A65-BBEB-9B07811147BD}" presName="root1" presStyleCnt="0"/>
      <dgm:spPr/>
    </dgm:pt>
    <dgm:pt modelId="{A99F531A-F326-4767-96B4-D6EEE63B5221}" type="pres">
      <dgm:prSet presAssocID="{168F0F0D-C9F9-4A65-BBEB-9B07811147BD}" presName="LevelOneTextNode" presStyleLbl="node0" presStyleIdx="0" presStyleCnt="1" custLinFactNeighborX="-81645" custLinFactNeighborY="-1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4F110-EC51-4B2F-ACB6-217FD8295F45}" type="pres">
      <dgm:prSet presAssocID="{168F0F0D-C9F9-4A65-BBEB-9B07811147BD}" presName="level2hierChild" presStyleCnt="0"/>
      <dgm:spPr/>
    </dgm:pt>
    <dgm:pt modelId="{2DA0AC1B-6E31-4831-AFDF-D412600BABCC}" type="pres">
      <dgm:prSet presAssocID="{CB1060C2-5D0B-4D6B-9707-3FC979B3E21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D2D39BA-B1F3-4C4B-9851-C723BF1D4F9D}" type="pres">
      <dgm:prSet presAssocID="{CB1060C2-5D0B-4D6B-9707-3FC979B3E21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72020B8-1F75-4279-8D9A-8E24F6C7414C}" type="pres">
      <dgm:prSet presAssocID="{92CF1562-BB22-4AB0-B4F1-89194B03FD44}" presName="root2" presStyleCnt="0"/>
      <dgm:spPr/>
    </dgm:pt>
    <dgm:pt modelId="{961837E0-1E1A-4FCE-B149-663E6331FF38}" type="pres">
      <dgm:prSet presAssocID="{92CF1562-BB22-4AB0-B4F1-89194B03FD44}" presName="LevelTwoTextNode" presStyleLbl="node2" presStyleIdx="0" presStyleCnt="3" custScaleX="120882" custScaleY="138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BF79A-8B6B-4AB4-A7B9-DFB495E0A1AC}" type="pres">
      <dgm:prSet presAssocID="{92CF1562-BB22-4AB0-B4F1-89194B03FD44}" presName="level3hierChild" presStyleCnt="0"/>
      <dgm:spPr/>
    </dgm:pt>
    <dgm:pt modelId="{69D6D108-3D69-4D1A-B771-D5F3CBFB43B3}" type="pres">
      <dgm:prSet presAssocID="{3C61656D-BFA8-4DA9-815D-2E696506A6A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194D2E1-57E8-4B04-98FE-6748DA8BF94E}" type="pres">
      <dgm:prSet presAssocID="{3C61656D-BFA8-4DA9-815D-2E696506A6A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024233F-BD75-4923-B698-B014847EDA44}" type="pres">
      <dgm:prSet presAssocID="{666D91A0-98DE-46F2-B9DD-E317ECD8B965}" presName="root2" presStyleCnt="0"/>
      <dgm:spPr/>
    </dgm:pt>
    <dgm:pt modelId="{F9B8A34C-C357-4374-AE31-7ACEF8438ADA}" type="pres">
      <dgm:prSet presAssocID="{666D91A0-98DE-46F2-B9DD-E317ECD8B965}" presName="LevelTwoTextNode" presStyleLbl="node2" presStyleIdx="1" presStyleCnt="3" custScaleX="120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2F0D4-50B8-46CC-B8D6-C684C8577182}" type="pres">
      <dgm:prSet presAssocID="{666D91A0-98DE-46F2-B9DD-E317ECD8B965}" presName="level3hierChild" presStyleCnt="0"/>
      <dgm:spPr/>
    </dgm:pt>
    <dgm:pt modelId="{CFB67798-BD93-4022-A992-60F2AEE41466}" type="pres">
      <dgm:prSet presAssocID="{6346785E-01B4-4585-AF8F-89AF3F98D8C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6441462-C2D6-466B-A2E3-CD64C4D1BA1E}" type="pres">
      <dgm:prSet presAssocID="{6346785E-01B4-4585-AF8F-89AF3F98D8C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FFA747E-BFCC-4EEF-8589-D98F13E05259}" type="pres">
      <dgm:prSet presAssocID="{3D6F44E5-E31A-4577-9AF7-0ECCDDD0778B}" presName="root2" presStyleCnt="0"/>
      <dgm:spPr/>
    </dgm:pt>
    <dgm:pt modelId="{64C66C70-2B3C-4450-AC3E-64B183552BF8}" type="pres">
      <dgm:prSet presAssocID="{3D6F44E5-E31A-4577-9AF7-0ECCDDD0778B}" presName="LevelTwoTextNode" presStyleLbl="node2" presStyleIdx="2" presStyleCnt="3" custScaleX="120882" custScaleY="160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7F8DA-F1AB-440C-85BD-2C5AAC59FEB9}" type="pres">
      <dgm:prSet presAssocID="{3D6F44E5-E31A-4577-9AF7-0ECCDDD0778B}" presName="level3hierChild" presStyleCnt="0"/>
      <dgm:spPr/>
    </dgm:pt>
  </dgm:ptLst>
  <dgm:cxnLst>
    <dgm:cxn modelId="{1F7B5334-B3F8-4890-99E1-CFA4B46F4179}" type="presOf" srcId="{168F0F0D-C9F9-4A65-BBEB-9B07811147BD}" destId="{A99F531A-F326-4767-96B4-D6EEE63B5221}" srcOrd="0" destOrd="0" presId="urn:microsoft.com/office/officeart/2008/layout/HorizontalMultiLevelHierarchy"/>
    <dgm:cxn modelId="{A8F3AC1F-DEF1-4ED0-BD21-4904089DD0CB}" srcId="{168F0F0D-C9F9-4A65-BBEB-9B07811147BD}" destId="{666D91A0-98DE-46F2-B9DD-E317ECD8B965}" srcOrd="1" destOrd="0" parTransId="{3C61656D-BFA8-4DA9-815D-2E696506A6AD}" sibTransId="{78436839-AAAB-42CD-91C7-B2598CD046C2}"/>
    <dgm:cxn modelId="{156072E7-90AC-43EC-B195-9DF380DEE0A3}" type="presOf" srcId="{6346785E-01B4-4585-AF8F-89AF3F98D8CC}" destId="{CFB67798-BD93-4022-A992-60F2AEE41466}" srcOrd="0" destOrd="0" presId="urn:microsoft.com/office/officeart/2008/layout/HorizontalMultiLevelHierarchy"/>
    <dgm:cxn modelId="{73150276-82C5-4113-AD56-907D541B842A}" type="presOf" srcId="{6346785E-01B4-4585-AF8F-89AF3F98D8CC}" destId="{56441462-C2D6-466B-A2E3-CD64C4D1BA1E}" srcOrd="1" destOrd="0" presId="urn:microsoft.com/office/officeart/2008/layout/HorizontalMultiLevelHierarchy"/>
    <dgm:cxn modelId="{6EB1A4A6-991D-492F-9DB9-CCDA0B9AD54D}" type="presOf" srcId="{666D91A0-98DE-46F2-B9DD-E317ECD8B965}" destId="{F9B8A34C-C357-4374-AE31-7ACEF8438ADA}" srcOrd="0" destOrd="0" presId="urn:microsoft.com/office/officeart/2008/layout/HorizontalMultiLevelHierarchy"/>
    <dgm:cxn modelId="{E7E246C3-42F2-4C0C-A193-3CE71F6746F8}" srcId="{168F0F0D-C9F9-4A65-BBEB-9B07811147BD}" destId="{92CF1562-BB22-4AB0-B4F1-89194B03FD44}" srcOrd="0" destOrd="0" parTransId="{CB1060C2-5D0B-4D6B-9707-3FC979B3E216}" sibTransId="{5D47034B-AEEB-40FC-98F6-079782534279}"/>
    <dgm:cxn modelId="{DE6E6DEF-0A5A-4A1D-9440-80D9A32B3E13}" srcId="{B4484FC5-45F2-4FD5-A2FD-EEADC929B196}" destId="{168F0F0D-C9F9-4A65-BBEB-9B07811147BD}" srcOrd="0" destOrd="0" parTransId="{ED3609FC-CDC6-42E7-B2DD-41A7A7346236}" sibTransId="{5117E7B9-A400-44EF-A45A-56A396898671}"/>
    <dgm:cxn modelId="{BDC23587-685C-4CC3-8937-553159380B93}" type="presOf" srcId="{CB1060C2-5D0B-4D6B-9707-3FC979B3E216}" destId="{2DA0AC1B-6E31-4831-AFDF-D412600BABCC}" srcOrd="0" destOrd="0" presId="urn:microsoft.com/office/officeart/2008/layout/HorizontalMultiLevelHierarchy"/>
    <dgm:cxn modelId="{70950C5B-9ACF-457E-9A38-0FD760105897}" srcId="{168F0F0D-C9F9-4A65-BBEB-9B07811147BD}" destId="{3D6F44E5-E31A-4577-9AF7-0ECCDDD0778B}" srcOrd="2" destOrd="0" parTransId="{6346785E-01B4-4585-AF8F-89AF3F98D8CC}" sibTransId="{3143E373-0F05-44E1-A52C-7B07DAC8C687}"/>
    <dgm:cxn modelId="{A9DA6D7E-C7D5-4E7F-BC8B-4B5A3659DB6F}" type="presOf" srcId="{B4484FC5-45F2-4FD5-A2FD-EEADC929B196}" destId="{60848AA8-B50C-4D9A-9461-F36421DF2673}" srcOrd="0" destOrd="0" presId="urn:microsoft.com/office/officeart/2008/layout/HorizontalMultiLevelHierarchy"/>
    <dgm:cxn modelId="{F58014BB-C1C4-48CF-9D7B-D8A89E30BB71}" type="presOf" srcId="{CB1060C2-5D0B-4D6B-9707-3FC979B3E216}" destId="{BD2D39BA-B1F3-4C4B-9851-C723BF1D4F9D}" srcOrd="1" destOrd="0" presId="urn:microsoft.com/office/officeart/2008/layout/HorizontalMultiLevelHierarchy"/>
    <dgm:cxn modelId="{1BE342A3-38C1-4A93-A359-EB205C2AB1A2}" type="presOf" srcId="{3C61656D-BFA8-4DA9-815D-2E696506A6AD}" destId="{B194D2E1-57E8-4B04-98FE-6748DA8BF94E}" srcOrd="1" destOrd="0" presId="urn:microsoft.com/office/officeart/2008/layout/HorizontalMultiLevelHierarchy"/>
    <dgm:cxn modelId="{64B4E089-146C-4CE3-9462-9D777A1DF8A1}" type="presOf" srcId="{92CF1562-BB22-4AB0-B4F1-89194B03FD44}" destId="{961837E0-1E1A-4FCE-B149-663E6331FF38}" srcOrd="0" destOrd="0" presId="urn:microsoft.com/office/officeart/2008/layout/HorizontalMultiLevelHierarchy"/>
    <dgm:cxn modelId="{D81D0D56-172D-4E77-AC54-2628E40BC365}" type="presOf" srcId="{3D6F44E5-E31A-4577-9AF7-0ECCDDD0778B}" destId="{64C66C70-2B3C-4450-AC3E-64B183552BF8}" srcOrd="0" destOrd="0" presId="urn:microsoft.com/office/officeart/2008/layout/HorizontalMultiLevelHierarchy"/>
    <dgm:cxn modelId="{AECF117A-95B8-4EE2-9339-088D53199572}" type="presOf" srcId="{3C61656D-BFA8-4DA9-815D-2E696506A6AD}" destId="{69D6D108-3D69-4D1A-B771-D5F3CBFB43B3}" srcOrd="0" destOrd="0" presId="urn:microsoft.com/office/officeart/2008/layout/HorizontalMultiLevelHierarchy"/>
    <dgm:cxn modelId="{4ED52390-ECA9-411C-A140-DE934BDD315F}" type="presParOf" srcId="{60848AA8-B50C-4D9A-9461-F36421DF2673}" destId="{5648AB43-A018-4E8E-A4C0-6E607ABE8F92}" srcOrd="0" destOrd="0" presId="urn:microsoft.com/office/officeart/2008/layout/HorizontalMultiLevelHierarchy"/>
    <dgm:cxn modelId="{B186C857-A91B-48BE-B2FD-6BCBA754DC89}" type="presParOf" srcId="{5648AB43-A018-4E8E-A4C0-6E607ABE8F92}" destId="{A99F531A-F326-4767-96B4-D6EEE63B5221}" srcOrd="0" destOrd="0" presId="urn:microsoft.com/office/officeart/2008/layout/HorizontalMultiLevelHierarchy"/>
    <dgm:cxn modelId="{FA8E9B26-BFFD-41A9-9FBF-947321928A1C}" type="presParOf" srcId="{5648AB43-A018-4E8E-A4C0-6E607ABE8F92}" destId="{B814F110-EC51-4B2F-ACB6-217FD8295F45}" srcOrd="1" destOrd="0" presId="urn:microsoft.com/office/officeart/2008/layout/HorizontalMultiLevelHierarchy"/>
    <dgm:cxn modelId="{CE67D851-7414-406B-88F4-747C5B8CA0F3}" type="presParOf" srcId="{B814F110-EC51-4B2F-ACB6-217FD8295F45}" destId="{2DA0AC1B-6E31-4831-AFDF-D412600BABCC}" srcOrd="0" destOrd="0" presId="urn:microsoft.com/office/officeart/2008/layout/HorizontalMultiLevelHierarchy"/>
    <dgm:cxn modelId="{3A5E7AEC-DF3D-4703-B604-CC947AB7B2EA}" type="presParOf" srcId="{2DA0AC1B-6E31-4831-AFDF-D412600BABCC}" destId="{BD2D39BA-B1F3-4C4B-9851-C723BF1D4F9D}" srcOrd="0" destOrd="0" presId="urn:microsoft.com/office/officeart/2008/layout/HorizontalMultiLevelHierarchy"/>
    <dgm:cxn modelId="{863729CE-AF3B-4CC4-9408-1E2DA4D31F30}" type="presParOf" srcId="{B814F110-EC51-4B2F-ACB6-217FD8295F45}" destId="{B72020B8-1F75-4279-8D9A-8E24F6C7414C}" srcOrd="1" destOrd="0" presId="urn:microsoft.com/office/officeart/2008/layout/HorizontalMultiLevelHierarchy"/>
    <dgm:cxn modelId="{85A1871B-0F44-4F8F-B9C5-AA6094A44AD0}" type="presParOf" srcId="{B72020B8-1F75-4279-8D9A-8E24F6C7414C}" destId="{961837E0-1E1A-4FCE-B149-663E6331FF38}" srcOrd="0" destOrd="0" presId="urn:microsoft.com/office/officeart/2008/layout/HorizontalMultiLevelHierarchy"/>
    <dgm:cxn modelId="{F4AE023B-E5EC-4B90-AED5-B6EFD924D544}" type="presParOf" srcId="{B72020B8-1F75-4279-8D9A-8E24F6C7414C}" destId="{C01BF79A-8B6B-4AB4-A7B9-DFB495E0A1AC}" srcOrd="1" destOrd="0" presId="urn:microsoft.com/office/officeart/2008/layout/HorizontalMultiLevelHierarchy"/>
    <dgm:cxn modelId="{501D9961-522E-452D-93FD-BFDE4D5E2E86}" type="presParOf" srcId="{B814F110-EC51-4B2F-ACB6-217FD8295F45}" destId="{69D6D108-3D69-4D1A-B771-D5F3CBFB43B3}" srcOrd="2" destOrd="0" presId="urn:microsoft.com/office/officeart/2008/layout/HorizontalMultiLevelHierarchy"/>
    <dgm:cxn modelId="{D76C2640-766F-41EC-822E-76778DF30F01}" type="presParOf" srcId="{69D6D108-3D69-4D1A-B771-D5F3CBFB43B3}" destId="{B194D2E1-57E8-4B04-98FE-6748DA8BF94E}" srcOrd="0" destOrd="0" presId="urn:microsoft.com/office/officeart/2008/layout/HorizontalMultiLevelHierarchy"/>
    <dgm:cxn modelId="{3000D8AD-9270-4986-ADE8-FDBEC34BB153}" type="presParOf" srcId="{B814F110-EC51-4B2F-ACB6-217FD8295F45}" destId="{0024233F-BD75-4923-B698-B014847EDA44}" srcOrd="3" destOrd="0" presId="urn:microsoft.com/office/officeart/2008/layout/HorizontalMultiLevelHierarchy"/>
    <dgm:cxn modelId="{63E1DEE3-6298-4E8E-A073-6042FE64E809}" type="presParOf" srcId="{0024233F-BD75-4923-B698-B014847EDA44}" destId="{F9B8A34C-C357-4374-AE31-7ACEF8438ADA}" srcOrd="0" destOrd="0" presId="urn:microsoft.com/office/officeart/2008/layout/HorizontalMultiLevelHierarchy"/>
    <dgm:cxn modelId="{476F89A8-386C-4B2A-91C9-6A38AD217652}" type="presParOf" srcId="{0024233F-BD75-4923-B698-B014847EDA44}" destId="{C8C2F0D4-50B8-46CC-B8D6-C684C8577182}" srcOrd="1" destOrd="0" presId="urn:microsoft.com/office/officeart/2008/layout/HorizontalMultiLevelHierarchy"/>
    <dgm:cxn modelId="{2E4AE1E4-0CEB-43E6-8F65-F40C7155ADC2}" type="presParOf" srcId="{B814F110-EC51-4B2F-ACB6-217FD8295F45}" destId="{CFB67798-BD93-4022-A992-60F2AEE41466}" srcOrd="4" destOrd="0" presId="urn:microsoft.com/office/officeart/2008/layout/HorizontalMultiLevelHierarchy"/>
    <dgm:cxn modelId="{C5409DF9-3AB9-47B0-BE9D-78513C7040F7}" type="presParOf" srcId="{CFB67798-BD93-4022-A992-60F2AEE41466}" destId="{56441462-C2D6-466B-A2E3-CD64C4D1BA1E}" srcOrd="0" destOrd="0" presId="urn:microsoft.com/office/officeart/2008/layout/HorizontalMultiLevelHierarchy"/>
    <dgm:cxn modelId="{0EC67214-E5AF-4399-975C-9ACCBEA0841F}" type="presParOf" srcId="{B814F110-EC51-4B2F-ACB6-217FD8295F45}" destId="{7FFA747E-BFCC-4EEF-8589-D98F13E05259}" srcOrd="5" destOrd="0" presId="urn:microsoft.com/office/officeart/2008/layout/HorizontalMultiLevelHierarchy"/>
    <dgm:cxn modelId="{8AA402E6-3298-4954-84A6-CD24477E340D}" type="presParOf" srcId="{7FFA747E-BFCC-4EEF-8589-D98F13E05259}" destId="{64C66C70-2B3C-4450-AC3E-64B183552BF8}" srcOrd="0" destOrd="0" presId="urn:microsoft.com/office/officeart/2008/layout/HorizontalMultiLevelHierarchy"/>
    <dgm:cxn modelId="{B6FF4554-209E-46D1-A140-8473870AA44B}" type="presParOf" srcId="{7FFA747E-BFCC-4EEF-8589-D98F13E05259}" destId="{D667F8DA-F1AB-440C-85BD-2C5AAC59FE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84FC5-45F2-4FD5-A2FD-EEADC929B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F0F0D-C9F9-4A65-BBEB-9B07811147BD}">
      <dgm:prSet phldrT="[Текст]"/>
      <dgm:spPr/>
      <dgm:t>
        <a:bodyPr/>
        <a:lstStyle/>
        <a:p>
          <a:r>
            <a:rPr lang="ru-RU" dirty="0" smtClean="0"/>
            <a:t>Художественно-эстетическое развитие </a:t>
          </a:r>
          <a:endParaRPr lang="ru-RU" dirty="0"/>
        </a:p>
      </dgm:t>
    </dgm:pt>
    <dgm:pt modelId="{ED3609FC-CDC6-42E7-B2DD-41A7A7346236}" type="parTrans" cxnId="{DE6E6DEF-0A5A-4A1D-9440-80D9A32B3E13}">
      <dgm:prSet/>
      <dgm:spPr/>
      <dgm:t>
        <a:bodyPr/>
        <a:lstStyle/>
        <a:p>
          <a:endParaRPr lang="ru-RU"/>
        </a:p>
      </dgm:t>
    </dgm:pt>
    <dgm:pt modelId="{5117E7B9-A400-44EF-A45A-56A396898671}" type="sibTrans" cxnId="{DE6E6DEF-0A5A-4A1D-9440-80D9A32B3E13}">
      <dgm:prSet/>
      <dgm:spPr/>
      <dgm:t>
        <a:bodyPr/>
        <a:lstStyle/>
        <a:p>
          <a:endParaRPr lang="ru-RU"/>
        </a:p>
      </dgm:t>
    </dgm:pt>
    <dgm:pt modelId="{92CF1562-BB22-4AB0-B4F1-89194B03FD44}">
      <dgm:prSet phldrT="[Текст]"/>
      <dgm:spPr/>
      <dgm:t>
        <a:bodyPr/>
        <a:lstStyle/>
        <a:p>
          <a:r>
            <a:rPr lang="ru-RU" dirty="0" smtClean="0"/>
            <a:t>Художественное творчество</a:t>
          </a:r>
          <a:endParaRPr lang="ru-RU" dirty="0"/>
        </a:p>
      </dgm:t>
    </dgm:pt>
    <dgm:pt modelId="{CB1060C2-5D0B-4D6B-9707-3FC979B3E216}" type="parTrans" cxnId="{E7E246C3-42F2-4C0C-A193-3CE71F6746F8}">
      <dgm:prSet/>
      <dgm:spPr/>
      <dgm:t>
        <a:bodyPr/>
        <a:lstStyle/>
        <a:p>
          <a:endParaRPr lang="ru-RU"/>
        </a:p>
      </dgm:t>
    </dgm:pt>
    <dgm:pt modelId="{5D47034B-AEEB-40FC-98F6-079782534279}" type="sibTrans" cxnId="{E7E246C3-42F2-4C0C-A193-3CE71F6746F8}">
      <dgm:prSet/>
      <dgm:spPr/>
      <dgm:t>
        <a:bodyPr/>
        <a:lstStyle/>
        <a:p>
          <a:endParaRPr lang="ru-RU"/>
        </a:p>
      </dgm:t>
    </dgm:pt>
    <dgm:pt modelId="{666D91A0-98DE-46F2-B9DD-E317ECD8B965}">
      <dgm:prSet phldrT="[Текст]"/>
      <dgm:spPr/>
      <dgm:t>
        <a:bodyPr/>
        <a:lstStyle/>
        <a:p>
          <a:r>
            <a:rPr lang="ru-RU" dirty="0" smtClean="0"/>
            <a:t>музыка</a:t>
          </a:r>
          <a:endParaRPr lang="ru-RU" dirty="0"/>
        </a:p>
      </dgm:t>
    </dgm:pt>
    <dgm:pt modelId="{3C61656D-BFA8-4DA9-815D-2E696506A6AD}" type="parTrans" cxnId="{A8F3AC1F-DEF1-4ED0-BD21-4904089DD0CB}">
      <dgm:prSet/>
      <dgm:spPr/>
      <dgm:t>
        <a:bodyPr/>
        <a:lstStyle/>
        <a:p>
          <a:endParaRPr lang="ru-RU"/>
        </a:p>
      </dgm:t>
    </dgm:pt>
    <dgm:pt modelId="{78436839-AAAB-42CD-91C7-B2598CD046C2}" type="sibTrans" cxnId="{A8F3AC1F-DEF1-4ED0-BD21-4904089DD0CB}">
      <dgm:prSet/>
      <dgm:spPr/>
      <dgm:t>
        <a:bodyPr/>
        <a:lstStyle/>
        <a:p>
          <a:endParaRPr lang="ru-RU"/>
        </a:p>
      </dgm:t>
    </dgm:pt>
    <dgm:pt modelId="{60848AA8-B50C-4D9A-9461-F36421DF2673}" type="pres">
      <dgm:prSet presAssocID="{B4484FC5-45F2-4FD5-A2FD-EEADC929B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48AB43-A018-4E8E-A4C0-6E607ABE8F92}" type="pres">
      <dgm:prSet presAssocID="{168F0F0D-C9F9-4A65-BBEB-9B07811147BD}" presName="root1" presStyleCnt="0"/>
      <dgm:spPr/>
    </dgm:pt>
    <dgm:pt modelId="{A99F531A-F326-4767-96B4-D6EEE63B5221}" type="pres">
      <dgm:prSet presAssocID="{168F0F0D-C9F9-4A65-BBEB-9B07811147BD}" presName="LevelOneTextNode" presStyleLbl="node0" presStyleIdx="0" presStyleCnt="1" custScaleX="153655" custScaleY="90563" custLinFactNeighborX="-81645" custLinFactNeighborY="-1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4F110-EC51-4B2F-ACB6-217FD8295F45}" type="pres">
      <dgm:prSet presAssocID="{168F0F0D-C9F9-4A65-BBEB-9B07811147BD}" presName="level2hierChild" presStyleCnt="0"/>
      <dgm:spPr/>
    </dgm:pt>
    <dgm:pt modelId="{2DA0AC1B-6E31-4831-AFDF-D412600BABCC}" type="pres">
      <dgm:prSet presAssocID="{CB1060C2-5D0B-4D6B-9707-3FC979B3E21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D2D39BA-B1F3-4C4B-9851-C723BF1D4F9D}" type="pres">
      <dgm:prSet presAssocID="{CB1060C2-5D0B-4D6B-9707-3FC979B3E21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72020B8-1F75-4279-8D9A-8E24F6C7414C}" type="pres">
      <dgm:prSet presAssocID="{92CF1562-BB22-4AB0-B4F1-89194B03FD44}" presName="root2" presStyleCnt="0"/>
      <dgm:spPr/>
    </dgm:pt>
    <dgm:pt modelId="{961837E0-1E1A-4FCE-B149-663E6331FF38}" type="pres">
      <dgm:prSet presAssocID="{92CF1562-BB22-4AB0-B4F1-89194B03FD44}" presName="LevelTwoTextNode" presStyleLbl="node2" presStyleIdx="0" presStyleCnt="2" custScaleX="120882" custScaleY="138841" custLinFactNeighborX="13912" custLinFactNeighborY="-84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BF79A-8B6B-4AB4-A7B9-DFB495E0A1AC}" type="pres">
      <dgm:prSet presAssocID="{92CF1562-BB22-4AB0-B4F1-89194B03FD44}" presName="level3hierChild" presStyleCnt="0"/>
      <dgm:spPr/>
    </dgm:pt>
    <dgm:pt modelId="{69D6D108-3D69-4D1A-B771-D5F3CBFB43B3}" type="pres">
      <dgm:prSet presAssocID="{3C61656D-BFA8-4DA9-815D-2E696506A6A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194D2E1-57E8-4B04-98FE-6748DA8BF94E}" type="pres">
      <dgm:prSet presAssocID="{3C61656D-BFA8-4DA9-815D-2E696506A6A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024233F-BD75-4923-B698-B014847EDA44}" type="pres">
      <dgm:prSet presAssocID="{666D91A0-98DE-46F2-B9DD-E317ECD8B965}" presName="root2" presStyleCnt="0"/>
      <dgm:spPr/>
    </dgm:pt>
    <dgm:pt modelId="{F9B8A34C-C357-4374-AE31-7ACEF8438ADA}" type="pres">
      <dgm:prSet presAssocID="{666D91A0-98DE-46F2-B9DD-E317ECD8B965}" presName="LevelTwoTextNode" presStyleLbl="node2" presStyleIdx="1" presStyleCnt="2" custScaleX="120882" custLinFactNeighborX="18617" custLinFactNeighborY="21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2F0D4-50B8-46CC-B8D6-C684C8577182}" type="pres">
      <dgm:prSet presAssocID="{666D91A0-98DE-46F2-B9DD-E317ECD8B965}" presName="level3hierChild" presStyleCnt="0"/>
      <dgm:spPr/>
    </dgm:pt>
  </dgm:ptLst>
  <dgm:cxnLst>
    <dgm:cxn modelId="{960971BA-9C6B-4EC6-A778-D688369026F2}" type="presOf" srcId="{168F0F0D-C9F9-4A65-BBEB-9B07811147BD}" destId="{A99F531A-F326-4767-96B4-D6EEE63B5221}" srcOrd="0" destOrd="0" presId="urn:microsoft.com/office/officeart/2008/layout/HorizontalMultiLevelHierarchy"/>
    <dgm:cxn modelId="{A8F3AC1F-DEF1-4ED0-BD21-4904089DD0CB}" srcId="{168F0F0D-C9F9-4A65-BBEB-9B07811147BD}" destId="{666D91A0-98DE-46F2-B9DD-E317ECD8B965}" srcOrd="1" destOrd="0" parTransId="{3C61656D-BFA8-4DA9-815D-2E696506A6AD}" sibTransId="{78436839-AAAB-42CD-91C7-B2598CD046C2}"/>
    <dgm:cxn modelId="{97CF7A1E-7BB0-4D25-91C4-6E33C8A7B625}" type="presOf" srcId="{B4484FC5-45F2-4FD5-A2FD-EEADC929B196}" destId="{60848AA8-B50C-4D9A-9461-F36421DF2673}" srcOrd="0" destOrd="0" presId="urn:microsoft.com/office/officeart/2008/layout/HorizontalMultiLevelHierarchy"/>
    <dgm:cxn modelId="{7465D465-4439-4556-8B53-2EFD318A4822}" type="presOf" srcId="{666D91A0-98DE-46F2-B9DD-E317ECD8B965}" destId="{F9B8A34C-C357-4374-AE31-7ACEF8438ADA}" srcOrd="0" destOrd="0" presId="urn:microsoft.com/office/officeart/2008/layout/HorizontalMultiLevelHierarchy"/>
    <dgm:cxn modelId="{CB87678E-3006-458E-B60C-8DA20FBF2363}" type="presOf" srcId="{CB1060C2-5D0B-4D6B-9707-3FC979B3E216}" destId="{BD2D39BA-B1F3-4C4B-9851-C723BF1D4F9D}" srcOrd="1" destOrd="0" presId="urn:microsoft.com/office/officeart/2008/layout/HorizontalMultiLevelHierarchy"/>
    <dgm:cxn modelId="{E7E246C3-42F2-4C0C-A193-3CE71F6746F8}" srcId="{168F0F0D-C9F9-4A65-BBEB-9B07811147BD}" destId="{92CF1562-BB22-4AB0-B4F1-89194B03FD44}" srcOrd="0" destOrd="0" parTransId="{CB1060C2-5D0B-4D6B-9707-3FC979B3E216}" sibTransId="{5D47034B-AEEB-40FC-98F6-079782534279}"/>
    <dgm:cxn modelId="{9524D9A5-962C-42C5-AECD-C648596F8C5D}" type="presOf" srcId="{CB1060C2-5D0B-4D6B-9707-3FC979B3E216}" destId="{2DA0AC1B-6E31-4831-AFDF-D412600BABCC}" srcOrd="0" destOrd="0" presId="urn:microsoft.com/office/officeart/2008/layout/HorizontalMultiLevelHierarchy"/>
    <dgm:cxn modelId="{DE6E6DEF-0A5A-4A1D-9440-80D9A32B3E13}" srcId="{B4484FC5-45F2-4FD5-A2FD-EEADC929B196}" destId="{168F0F0D-C9F9-4A65-BBEB-9B07811147BD}" srcOrd="0" destOrd="0" parTransId="{ED3609FC-CDC6-42E7-B2DD-41A7A7346236}" sibTransId="{5117E7B9-A400-44EF-A45A-56A396898671}"/>
    <dgm:cxn modelId="{D8EB22BD-7C22-442C-99A9-0CBD6C3BC49B}" type="presOf" srcId="{3C61656D-BFA8-4DA9-815D-2E696506A6AD}" destId="{69D6D108-3D69-4D1A-B771-D5F3CBFB43B3}" srcOrd="0" destOrd="0" presId="urn:microsoft.com/office/officeart/2008/layout/HorizontalMultiLevelHierarchy"/>
    <dgm:cxn modelId="{34C701AA-307D-4F6B-8AE6-57AC6D731D37}" type="presOf" srcId="{92CF1562-BB22-4AB0-B4F1-89194B03FD44}" destId="{961837E0-1E1A-4FCE-B149-663E6331FF38}" srcOrd="0" destOrd="0" presId="urn:microsoft.com/office/officeart/2008/layout/HorizontalMultiLevelHierarchy"/>
    <dgm:cxn modelId="{431D6912-AAA5-4DA6-8DB7-F0BC95A967C4}" type="presOf" srcId="{3C61656D-BFA8-4DA9-815D-2E696506A6AD}" destId="{B194D2E1-57E8-4B04-98FE-6748DA8BF94E}" srcOrd="1" destOrd="0" presId="urn:microsoft.com/office/officeart/2008/layout/HorizontalMultiLevelHierarchy"/>
    <dgm:cxn modelId="{4D57BEB3-C691-4EDC-9050-B1F58BC3B559}" type="presParOf" srcId="{60848AA8-B50C-4D9A-9461-F36421DF2673}" destId="{5648AB43-A018-4E8E-A4C0-6E607ABE8F92}" srcOrd="0" destOrd="0" presId="urn:microsoft.com/office/officeart/2008/layout/HorizontalMultiLevelHierarchy"/>
    <dgm:cxn modelId="{795F5CA9-CC33-4813-B31A-D933CA2FE9DD}" type="presParOf" srcId="{5648AB43-A018-4E8E-A4C0-6E607ABE8F92}" destId="{A99F531A-F326-4767-96B4-D6EEE63B5221}" srcOrd="0" destOrd="0" presId="urn:microsoft.com/office/officeart/2008/layout/HorizontalMultiLevelHierarchy"/>
    <dgm:cxn modelId="{E11A0C3F-D3B7-47B9-B9D0-F94377E2CEC3}" type="presParOf" srcId="{5648AB43-A018-4E8E-A4C0-6E607ABE8F92}" destId="{B814F110-EC51-4B2F-ACB6-217FD8295F45}" srcOrd="1" destOrd="0" presId="urn:microsoft.com/office/officeart/2008/layout/HorizontalMultiLevelHierarchy"/>
    <dgm:cxn modelId="{CA31A0DC-86BB-4BA6-9E79-9056133F3D25}" type="presParOf" srcId="{B814F110-EC51-4B2F-ACB6-217FD8295F45}" destId="{2DA0AC1B-6E31-4831-AFDF-D412600BABCC}" srcOrd="0" destOrd="0" presId="urn:microsoft.com/office/officeart/2008/layout/HorizontalMultiLevelHierarchy"/>
    <dgm:cxn modelId="{571B46DB-62C0-485B-9404-729990115ACF}" type="presParOf" srcId="{2DA0AC1B-6E31-4831-AFDF-D412600BABCC}" destId="{BD2D39BA-B1F3-4C4B-9851-C723BF1D4F9D}" srcOrd="0" destOrd="0" presId="urn:microsoft.com/office/officeart/2008/layout/HorizontalMultiLevelHierarchy"/>
    <dgm:cxn modelId="{6F12CEDD-10BA-49E1-87BB-A4259F95D206}" type="presParOf" srcId="{B814F110-EC51-4B2F-ACB6-217FD8295F45}" destId="{B72020B8-1F75-4279-8D9A-8E24F6C7414C}" srcOrd="1" destOrd="0" presId="urn:microsoft.com/office/officeart/2008/layout/HorizontalMultiLevelHierarchy"/>
    <dgm:cxn modelId="{F8EF5530-140D-489D-B457-7F1427601D43}" type="presParOf" srcId="{B72020B8-1F75-4279-8D9A-8E24F6C7414C}" destId="{961837E0-1E1A-4FCE-B149-663E6331FF38}" srcOrd="0" destOrd="0" presId="urn:microsoft.com/office/officeart/2008/layout/HorizontalMultiLevelHierarchy"/>
    <dgm:cxn modelId="{17A351F6-190F-4B04-B449-14CED729B0F3}" type="presParOf" srcId="{B72020B8-1F75-4279-8D9A-8E24F6C7414C}" destId="{C01BF79A-8B6B-4AB4-A7B9-DFB495E0A1AC}" srcOrd="1" destOrd="0" presId="urn:microsoft.com/office/officeart/2008/layout/HorizontalMultiLevelHierarchy"/>
    <dgm:cxn modelId="{C5A30DC1-4BF4-4C22-B704-3A78B6052878}" type="presParOf" srcId="{B814F110-EC51-4B2F-ACB6-217FD8295F45}" destId="{69D6D108-3D69-4D1A-B771-D5F3CBFB43B3}" srcOrd="2" destOrd="0" presId="urn:microsoft.com/office/officeart/2008/layout/HorizontalMultiLevelHierarchy"/>
    <dgm:cxn modelId="{3265E94B-9076-455E-BFD6-C39EADAB73EE}" type="presParOf" srcId="{69D6D108-3D69-4D1A-B771-D5F3CBFB43B3}" destId="{B194D2E1-57E8-4B04-98FE-6748DA8BF94E}" srcOrd="0" destOrd="0" presId="urn:microsoft.com/office/officeart/2008/layout/HorizontalMultiLevelHierarchy"/>
    <dgm:cxn modelId="{88794C6B-600A-4D3A-9F21-48EBE778032C}" type="presParOf" srcId="{B814F110-EC51-4B2F-ACB6-217FD8295F45}" destId="{0024233F-BD75-4923-B698-B014847EDA44}" srcOrd="3" destOrd="0" presId="urn:microsoft.com/office/officeart/2008/layout/HorizontalMultiLevelHierarchy"/>
    <dgm:cxn modelId="{58FBCC5F-67E4-487B-9B6F-6ED4C06E390A}" type="presParOf" srcId="{0024233F-BD75-4923-B698-B014847EDA44}" destId="{F9B8A34C-C357-4374-AE31-7ACEF8438ADA}" srcOrd="0" destOrd="0" presId="urn:microsoft.com/office/officeart/2008/layout/HorizontalMultiLevelHierarchy"/>
    <dgm:cxn modelId="{67FEA597-28A9-4242-B09E-541792E571FC}" type="presParOf" srcId="{0024233F-BD75-4923-B698-B014847EDA44}" destId="{C8C2F0D4-50B8-46CC-B8D6-C684C85771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F36444-5DA7-43CA-9A76-7021C9E7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2A2FE-50A7-4DA3-9A7B-4FFA1BC515AD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Чтение художественной литературы</a:t>
          </a:r>
          <a:endParaRPr lang="ru-RU" dirty="0"/>
        </a:p>
      </dgm:t>
    </dgm:pt>
    <dgm:pt modelId="{24975557-80D5-4606-B3A8-4E43846CAB0B}" type="parTrans" cxnId="{1EEB4C70-ED1C-4CC3-9EC9-8BCB04120D6A}">
      <dgm:prSet/>
      <dgm:spPr/>
      <dgm:t>
        <a:bodyPr/>
        <a:lstStyle/>
        <a:p>
          <a:endParaRPr lang="ru-RU"/>
        </a:p>
      </dgm:t>
    </dgm:pt>
    <dgm:pt modelId="{DF1A3254-6D35-4665-8E26-00A07AC89745}" type="sibTrans" cxnId="{1EEB4C70-ED1C-4CC3-9EC9-8BCB04120D6A}">
      <dgm:prSet/>
      <dgm:spPr/>
      <dgm:t>
        <a:bodyPr/>
        <a:lstStyle/>
        <a:p>
          <a:endParaRPr lang="ru-RU"/>
        </a:p>
      </dgm:t>
    </dgm:pt>
    <dgm:pt modelId="{08D573F0-9C1B-4C1C-A923-9280B72EC112}">
      <dgm:prSet/>
      <dgm:spPr/>
      <dgm:t>
        <a:bodyPr/>
        <a:lstStyle/>
        <a:p>
          <a:r>
            <a:rPr lang="ru-RU" dirty="0" smtClean="0"/>
            <a:t>Чтение произведений К.Чуковского: «Муха – Цокотуха», «Тараканище», «Краденое солнце», «Телефон», «Мойдодыр», «Федорино горе», «Айболит», «Бармалей».</a:t>
          </a:r>
          <a:endParaRPr lang="ru-RU" dirty="0"/>
        </a:p>
      </dgm:t>
    </dgm:pt>
    <dgm:pt modelId="{E73C0129-1017-4B48-B0B3-362F34BAB4FB}" type="parTrans" cxnId="{18959F61-D265-4FB2-9CD7-1EFDFE18E568}">
      <dgm:prSet/>
      <dgm:spPr/>
      <dgm:t>
        <a:bodyPr/>
        <a:lstStyle/>
        <a:p>
          <a:endParaRPr lang="ru-RU"/>
        </a:p>
      </dgm:t>
    </dgm:pt>
    <dgm:pt modelId="{AD94D31C-C075-46DB-8BCD-F44292F6E38B}" type="sibTrans" cxnId="{18959F61-D265-4FB2-9CD7-1EFDFE18E568}">
      <dgm:prSet/>
      <dgm:spPr/>
      <dgm:t>
        <a:bodyPr/>
        <a:lstStyle/>
        <a:p>
          <a:endParaRPr lang="ru-RU"/>
        </a:p>
      </dgm:t>
    </dgm:pt>
    <dgm:pt modelId="{53F99AAD-B181-4A29-9B90-E6A81517B0FA}" type="pres">
      <dgm:prSet presAssocID="{62F36444-5DA7-43CA-9A76-7021C9E7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2796A-6E52-4BCC-81D2-DBA869432153}" type="pres">
      <dgm:prSet presAssocID="{35B2A2FE-50A7-4DA3-9A7B-4FFA1BC515AD}" presName="root1" presStyleCnt="0"/>
      <dgm:spPr/>
    </dgm:pt>
    <dgm:pt modelId="{A018A4A4-6ADD-488C-A4B7-FCB29CB90C37}" type="pres">
      <dgm:prSet presAssocID="{35B2A2FE-50A7-4DA3-9A7B-4FFA1BC515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537E0-23CE-4BB8-A731-7BBE4F9E46D7}" type="pres">
      <dgm:prSet presAssocID="{35B2A2FE-50A7-4DA3-9A7B-4FFA1BC515AD}" presName="level2hierChild" presStyleCnt="0"/>
      <dgm:spPr/>
    </dgm:pt>
    <dgm:pt modelId="{A3632E20-99B5-402A-9F5A-1522B197FE7D}" type="pres">
      <dgm:prSet presAssocID="{E73C0129-1017-4B48-B0B3-362F34BAB4F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667E34-8C10-4574-A986-69D438F474D7}" type="pres">
      <dgm:prSet presAssocID="{E73C0129-1017-4B48-B0B3-362F34BAB4F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BC5B1E8-B665-4958-BAA9-D4B6D0E12F21}" type="pres">
      <dgm:prSet presAssocID="{08D573F0-9C1B-4C1C-A923-9280B72EC112}" presName="root2" presStyleCnt="0"/>
      <dgm:spPr/>
    </dgm:pt>
    <dgm:pt modelId="{C87E95C5-18F8-4960-B91E-090CB72B4258}" type="pres">
      <dgm:prSet presAssocID="{08D573F0-9C1B-4C1C-A923-9280B72EC112}" presName="LevelTwoTextNode" presStyleLbl="node2" presStyleIdx="0" presStyleCnt="1" custScaleX="166743" custScaleY="338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F1C12-8F6A-48BF-B3D6-3BCD7C95295A}" type="pres">
      <dgm:prSet presAssocID="{08D573F0-9C1B-4C1C-A923-9280B72EC112}" presName="level3hierChild" presStyleCnt="0"/>
      <dgm:spPr/>
    </dgm:pt>
  </dgm:ptLst>
  <dgm:cxnLst>
    <dgm:cxn modelId="{D9D4C754-D340-45AD-A964-9F5E59E3017B}" type="presOf" srcId="{E73C0129-1017-4B48-B0B3-362F34BAB4FB}" destId="{E6667E34-8C10-4574-A986-69D438F474D7}" srcOrd="1" destOrd="0" presId="urn:microsoft.com/office/officeart/2008/layout/HorizontalMultiLevelHierarchy"/>
    <dgm:cxn modelId="{1EEB4C70-ED1C-4CC3-9EC9-8BCB04120D6A}" srcId="{62F36444-5DA7-43CA-9A76-7021C9E79D10}" destId="{35B2A2FE-50A7-4DA3-9A7B-4FFA1BC515AD}" srcOrd="0" destOrd="0" parTransId="{24975557-80D5-4606-B3A8-4E43846CAB0B}" sibTransId="{DF1A3254-6D35-4665-8E26-00A07AC89745}"/>
    <dgm:cxn modelId="{83808E00-F435-4A53-BD65-33E87ADC2A59}" type="presOf" srcId="{08D573F0-9C1B-4C1C-A923-9280B72EC112}" destId="{C87E95C5-18F8-4960-B91E-090CB72B4258}" srcOrd="0" destOrd="0" presId="urn:microsoft.com/office/officeart/2008/layout/HorizontalMultiLevelHierarchy"/>
    <dgm:cxn modelId="{86843BBD-0F1C-41C7-8A37-06AAE95C5041}" type="presOf" srcId="{35B2A2FE-50A7-4DA3-9A7B-4FFA1BC515AD}" destId="{A018A4A4-6ADD-488C-A4B7-FCB29CB90C37}" srcOrd="0" destOrd="0" presId="urn:microsoft.com/office/officeart/2008/layout/HorizontalMultiLevelHierarchy"/>
    <dgm:cxn modelId="{80C552A7-C4C2-4073-BB57-5EB81DACCB3F}" type="presOf" srcId="{E73C0129-1017-4B48-B0B3-362F34BAB4FB}" destId="{A3632E20-99B5-402A-9F5A-1522B197FE7D}" srcOrd="0" destOrd="0" presId="urn:microsoft.com/office/officeart/2008/layout/HorizontalMultiLevelHierarchy"/>
    <dgm:cxn modelId="{18959F61-D265-4FB2-9CD7-1EFDFE18E568}" srcId="{35B2A2FE-50A7-4DA3-9A7B-4FFA1BC515AD}" destId="{08D573F0-9C1B-4C1C-A923-9280B72EC112}" srcOrd="0" destOrd="0" parTransId="{E73C0129-1017-4B48-B0B3-362F34BAB4FB}" sibTransId="{AD94D31C-C075-46DB-8BCD-F44292F6E38B}"/>
    <dgm:cxn modelId="{1D51AFF1-A31E-4886-B072-5D5664A246BF}" type="presOf" srcId="{62F36444-5DA7-43CA-9A76-7021C9E79D10}" destId="{53F99AAD-B181-4A29-9B90-E6A81517B0FA}" srcOrd="0" destOrd="0" presId="urn:microsoft.com/office/officeart/2008/layout/HorizontalMultiLevelHierarchy"/>
    <dgm:cxn modelId="{839F320A-CF4B-4D13-8209-5759290A9808}" type="presParOf" srcId="{53F99AAD-B181-4A29-9B90-E6A81517B0FA}" destId="{3282796A-6E52-4BCC-81D2-DBA869432153}" srcOrd="0" destOrd="0" presId="urn:microsoft.com/office/officeart/2008/layout/HorizontalMultiLevelHierarchy"/>
    <dgm:cxn modelId="{CC31FF41-FB5C-42CD-AD89-3A8361D9878E}" type="presParOf" srcId="{3282796A-6E52-4BCC-81D2-DBA869432153}" destId="{A018A4A4-6ADD-488C-A4B7-FCB29CB90C37}" srcOrd="0" destOrd="0" presId="urn:microsoft.com/office/officeart/2008/layout/HorizontalMultiLevelHierarchy"/>
    <dgm:cxn modelId="{905B5AD4-5B70-46D0-B6F3-C67547BD843A}" type="presParOf" srcId="{3282796A-6E52-4BCC-81D2-DBA869432153}" destId="{DA6537E0-23CE-4BB8-A731-7BBE4F9E46D7}" srcOrd="1" destOrd="0" presId="urn:microsoft.com/office/officeart/2008/layout/HorizontalMultiLevelHierarchy"/>
    <dgm:cxn modelId="{597B1028-E3B7-46C5-BB8E-D7245BBD945B}" type="presParOf" srcId="{DA6537E0-23CE-4BB8-A731-7BBE4F9E46D7}" destId="{A3632E20-99B5-402A-9F5A-1522B197FE7D}" srcOrd="0" destOrd="0" presId="urn:microsoft.com/office/officeart/2008/layout/HorizontalMultiLevelHierarchy"/>
    <dgm:cxn modelId="{CF55AD62-897A-4337-9384-F3976023F9D3}" type="presParOf" srcId="{A3632E20-99B5-402A-9F5A-1522B197FE7D}" destId="{E6667E34-8C10-4574-A986-69D438F474D7}" srcOrd="0" destOrd="0" presId="urn:microsoft.com/office/officeart/2008/layout/HorizontalMultiLevelHierarchy"/>
    <dgm:cxn modelId="{BA1049DD-4726-405B-972A-3B353B901E4F}" type="presParOf" srcId="{DA6537E0-23CE-4BB8-A731-7BBE4F9E46D7}" destId="{4BC5B1E8-B665-4958-BAA9-D4B6D0E12F21}" srcOrd="1" destOrd="0" presId="urn:microsoft.com/office/officeart/2008/layout/HorizontalMultiLevelHierarchy"/>
    <dgm:cxn modelId="{E5E92244-F78D-41AB-B8D3-6161FF138B18}" type="presParOf" srcId="{4BC5B1E8-B665-4958-BAA9-D4B6D0E12F21}" destId="{C87E95C5-18F8-4960-B91E-090CB72B4258}" srcOrd="0" destOrd="0" presId="urn:microsoft.com/office/officeart/2008/layout/HorizontalMultiLevelHierarchy"/>
    <dgm:cxn modelId="{DAED2605-CADE-4CAD-A2B9-E371D2B5755D}" type="presParOf" srcId="{4BC5B1E8-B665-4958-BAA9-D4B6D0E12F21}" destId="{287F1C12-8F6A-48BF-B3D6-3BCD7C952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F36444-5DA7-43CA-9A76-7021C9E7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2A2FE-50A7-4DA3-9A7B-4FFA1BC515AD}">
      <dgm:prSet phldrT="[Текст]" custT="1"/>
      <dgm:spPr/>
      <dgm:t>
        <a:bodyPr/>
        <a:lstStyle/>
        <a:p>
          <a:r>
            <a:rPr lang="ru-RU" sz="4800" u="non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Математика </a:t>
          </a:r>
          <a:endParaRPr lang="ru-RU" sz="4800" u="none" dirty="0"/>
        </a:p>
      </dgm:t>
    </dgm:pt>
    <dgm:pt modelId="{24975557-80D5-4606-B3A8-4E43846CAB0B}" type="parTrans" cxnId="{1EEB4C70-ED1C-4CC3-9EC9-8BCB04120D6A}">
      <dgm:prSet/>
      <dgm:spPr/>
      <dgm:t>
        <a:bodyPr/>
        <a:lstStyle/>
        <a:p>
          <a:endParaRPr lang="ru-RU"/>
        </a:p>
      </dgm:t>
    </dgm:pt>
    <dgm:pt modelId="{DF1A3254-6D35-4665-8E26-00A07AC89745}" type="sibTrans" cxnId="{1EEB4C70-ED1C-4CC3-9EC9-8BCB04120D6A}">
      <dgm:prSet/>
      <dgm:spPr/>
      <dgm:t>
        <a:bodyPr/>
        <a:lstStyle/>
        <a:p>
          <a:endParaRPr lang="ru-RU"/>
        </a:p>
      </dgm:t>
    </dgm:pt>
    <dgm:pt modelId="{08D573F0-9C1B-4C1C-A923-9280B72EC112}">
      <dgm:prSet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Составление и решение задач по сюжетам сказок Чуковского.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Занимательные раскраски – герои сказок Чуковского (соревнования по подгруппам).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Рисование по клеточкам персонажей сказок К.Чуковского.</a:t>
          </a:r>
          <a:endParaRPr lang="ru-RU" dirty="0"/>
        </a:p>
      </dgm:t>
    </dgm:pt>
    <dgm:pt modelId="{E73C0129-1017-4B48-B0B3-362F34BAB4FB}" type="parTrans" cxnId="{18959F61-D265-4FB2-9CD7-1EFDFE18E568}">
      <dgm:prSet/>
      <dgm:spPr/>
      <dgm:t>
        <a:bodyPr/>
        <a:lstStyle/>
        <a:p>
          <a:endParaRPr lang="ru-RU"/>
        </a:p>
      </dgm:t>
    </dgm:pt>
    <dgm:pt modelId="{AD94D31C-C075-46DB-8BCD-F44292F6E38B}" type="sibTrans" cxnId="{18959F61-D265-4FB2-9CD7-1EFDFE18E568}">
      <dgm:prSet/>
      <dgm:spPr/>
      <dgm:t>
        <a:bodyPr/>
        <a:lstStyle/>
        <a:p>
          <a:endParaRPr lang="ru-RU"/>
        </a:p>
      </dgm:t>
    </dgm:pt>
    <dgm:pt modelId="{53F99AAD-B181-4A29-9B90-E6A81517B0FA}" type="pres">
      <dgm:prSet presAssocID="{62F36444-5DA7-43CA-9A76-7021C9E7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2796A-6E52-4BCC-81D2-DBA869432153}" type="pres">
      <dgm:prSet presAssocID="{35B2A2FE-50A7-4DA3-9A7B-4FFA1BC515AD}" presName="root1" presStyleCnt="0"/>
      <dgm:spPr/>
    </dgm:pt>
    <dgm:pt modelId="{A018A4A4-6ADD-488C-A4B7-FCB29CB90C37}" type="pres">
      <dgm:prSet presAssocID="{35B2A2FE-50A7-4DA3-9A7B-4FFA1BC515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537E0-23CE-4BB8-A731-7BBE4F9E46D7}" type="pres">
      <dgm:prSet presAssocID="{35B2A2FE-50A7-4DA3-9A7B-4FFA1BC515AD}" presName="level2hierChild" presStyleCnt="0"/>
      <dgm:spPr/>
    </dgm:pt>
    <dgm:pt modelId="{A3632E20-99B5-402A-9F5A-1522B197FE7D}" type="pres">
      <dgm:prSet presAssocID="{E73C0129-1017-4B48-B0B3-362F34BAB4F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667E34-8C10-4574-A986-69D438F474D7}" type="pres">
      <dgm:prSet presAssocID="{E73C0129-1017-4B48-B0B3-362F34BAB4F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BC5B1E8-B665-4958-BAA9-D4B6D0E12F21}" type="pres">
      <dgm:prSet presAssocID="{08D573F0-9C1B-4C1C-A923-9280B72EC112}" presName="root2" presStyleCnt="0"/>
      <dgm:spPr/>
    </dgm:pt>
    <dgm:pt modelId="{C87E95C5-18F8-4960-B91E-090CB72B4258}" type="pres">
      <dgm:prSet presAssocID="{08D573F0-9C1B-4C1C-A923-9280B72EC112}" presName="LevelTwoTextNode" presStyleLbl="node2" presStyleIdx="0" presStyleCnt="1" custScaleX="166743" custScaleY="448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F1C12-8F6A-48BF-B3D6-3BCD7C95295A}" type="pres">
      <dgm:prSet presAssocID="{08D573F0-9C1B-4C1C-A923-9280B72EC112}" presName="level3hierChild" presStyleCnt="0"/>
      <dgm:spPr/>
    </dgm:pt>
  </dgm:ptLst>
  <dgm:cxnLst>
    <dgm:cxn modelId="{1EEB4C70-ED1C-4CC3-9EC9-8BCB04120D6A}" srcId="{62F36444-5DA7-43CA-9A76-7021C9E79D10}" destId="{35B2A2FE-50A7-4DA3-9A7B-4FFA1BC515AD}" srcOrd="0" destOrd="0" parTransId="{24975557-80D5-4606-B3A8-4E43846CAB0B}" sibTransId="{DF1A3254-6D35-4665-8E26-00A07AC89745}"/>
    <dgm:cxn modelId="{2BB31FC6-FC9E-41F5-96EE-41B233F99D29}" type="presOf" srcId="{E73C0129-1017-4B48-B0B3-362F34BAB4FB}" destId="{E6667E34-8C10-4574-A986-69D438F474D7}" srcOrd="1" destOrd="0" presId="urn:microsoft.com/office/officeart/2008/layout/HorizontalMultiLevelHierarchy"/>
    <dgm:cxn modelId="{42D0D581-A2A7-4535-97F6-B26F8BA1D9A1}" type="presOf" srcId="{62F36444-5DA7-43CA-9A76-7021C9E79D10}" destId="{53F99AAD-B181-4A29-9B90-E6A81517B0FA}" srcOrd="0" destOrd="0" presId="urn:microsoft.com/office/officeart/2008/layout/HorizontalMultiLevelHierarchy"/>
    <dgm:cxn modelId="{77BDD6A2-CC03-43F0-9969-F932285E3288}" type="presOf" srcId="{08D573F0-9C1B-4C1C-A923-9280B72EC112}" destId="{C87E95C5-18F8-4960-B91E-090CB72B4258}" srcOrd="0" destOrd="0" presId="urn:microsoft.com/office/officeart/2008/layout/HorizontalMultiLevelHierarchy"/>
    <dgm:cxn modelId="{C51C734E-CE7F-4B1B-A50B-3496B17A5BB6}" type="presOf" srcId="{E73C0129-1017-4B48-B0B3-362F34BAB4FB}" destId="{A3632E20-99B5-402A-9F5A-1522B197FE7D}" srcOrd="0" destOrd="0" presId="urn:microsoft.com/office/officeart/2008/layout/HorizontalMultiLevelHierarchy"/>
    <dgm:cxn modelId="{AC88BA95-C5C3-47B4-84AB-D5A0432A6EAE}" type="presOf" srcId="{35B2A2FE-50A7-4DA3-9A7B-4FFA1BC515AD}" destId="{A018A4A4-6ADD-488C-A4B7-FCB29CB90C37}" srcOrd="0" destOrd="0" presId="urn:microsoft.com/office/officeart/2008/layout/HorizontalMultiLevelHierarchy"/>
    <dgm:cxn modelId="{18959F61-D265-4FB2-9CD7-1EFDFE18E568}" srcId="{35B2A2FE-50A7-4DA3-9A7B-4FFA1BC515AD}" destId="{08D573F0-9C1B-4C1C-A923-9280B72EC112}" srcOrd="0" destOrd="0" parTransId="{E73C0129-1017-4B48-B0B3-362F34BAB4FB}" sibTransId="{AD94D31C-C075-46DB-8BCD-F44292F6E38B}"/>
    <dgm:cxn modelId="{54147E7C-E682-4F2D-8B24-08F77BF882B3}" type="presParOf" srcId="{53F99AAD-B181-4A29-9B90-E6A81517B0FA}" destId="{3282796A-6E52-4BCC-81D2-DBA869432153}" srcOrd="0" destOrd="0" presId="urn:microsoft.com/office/officeart/2008/layout/HorizontalMultiLevelHierarchy"/>
    <dgm:cxn modelId="{8A993946-CCCA-449C-BEC0-78855B9A6BCB}" type="presParOf" srcId="{3282796A-6E52-4BCC-81D2-DBA869432153}" destId="{A018A4A4-6ADD-488C-A4B7-FCB29CB90C37}" srcOrd="0" destOrd="0" presId="urn:microsoft.com/office/officeart/2008/layout/HorizontalMultiLevelHierarchy"/>
    <dgm:cxn modelId="{5AE23F07-5B9D-46B3-8D3E-4B497E5F99DA}" type="presParOf" srcId="{3282796A-6E52-4BCC-81D2-DBA869432153}" destId="{DA6537E0-23CE-4BB8-A731-7BBE4F9E46D7}" srcOrd="1" destOrd="0" presId="urn:microsoft.com/office/officeart/2008/layout/HorizontalMultiLevelHierarchy"/>
    <dgm:cxn modelId="{55133D3B-1EF0-4A77-86DC-5A2651ED5BFD}" type="presParOf" srcId="{DA6537E0-23CE-4BB8-A731-7BBE4F9E46D7}" destId="{A3632E20-99B5-402A-9F5A-1522B197FE7D}" srcOrd="0" destOrd="0" presId="urn:microsoft.com/office/officeart/2008/layout/HorizontalMultiLevelHierarchy"/>
    <dgm:cxn modelId="{7687DB90-5236-4C9F-BEA8-03D41EBA1AB2}" type="presParOf" srcId="{A3632E20-99B5-402A-9F5A-1522B197FE7D}" destId="{E6667E34-8C10-4574-A986-69D438F474D7}" srcOrd="0" destOrd="0" presId="urn:microsoft.com/office/officeart/2008/layout/HorizontalMultiLevelHierarchy"/>
    <dgm:cxn modelId="{8017CAD3-97E2-4338-9509-B3B5B991D7F2}" type="presParOf" srcId="{DA6537E0-23CE-4BB8-A731-7BBE4F9E46D7}" destId="{4BC5B1E8-B665-4958-BAA9-D4B6D0E12F21}" srcOrd="1" destOrd="0" presId="urn:microsoft.com/office/officeart/2008/layout/HorizontalMultiLevelHierarchy"/>
    <dgm:cxn modelId="{3872195E-AF83-45D4-89CA-933430F7823D}" type="presParOf" srcId="{4BC5B1E8-B665-4958-BAA9-D4B6D0E12F21}" destId="{C87E95C5-18F8-4960-B91E-090CB72B4258}" srcOrd="0" destOrd="0" presId="urn:microsoft.com/office/officeart/2008/layout/HorizontalMultiLevelHierarchy"/>
    <dgm:cxn modelId="{E786844A-E8BD-4B2F-8751-41B6A4F00282}" type="presParOf" srcId="{4BC5B1E8-B665-4958-BAA9-D4B6D0E12F21}" destId="{287F1C12-8F6A-48BF-B3D6-3BCD7C952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F36444-5DA7-43CA-9A76-7021C9E7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573F0-9C1B-4C1C-A923-9280B72EC112}">
      <dgm:prSet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Чтение детьми отрывков, заученных дома.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Составление рассказа – описания о Мухе – Цокотухе.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Грамота 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Слоговой анализ слов – животных из сказки «Айболит».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Звуковой анализ слов из сказки «Телефон» с раздаточным материалом.</a:t>
          </a:r>
          <a:endParaRPr lang="ru-RU" dirty="0"/>
        </a:p>
      </dgm:t>
    </dgm:pt>
    <dgm:pt modelId="{E73C0129-1017-4B48-B0B3-362F34BAB4FB}" type="parTrans" cxnId="{18959F61-D265-4FB2-9CD7-1EFDFE18E568}">
      <dgm:prSet/>
      <dgm:spPr/>
      <dgm:t>
        <a:bodyPr/>
        <a:lstStyle/>
        <a:p>
          <a:endParaRPr lang="ru-RU"/>
        </a:p>
      </dgm:t>
    </dgm:pt>
    <dgm:pt modelId="{AD94D31C-C075-46DB-8BCD-F44292F6E38B}" type="sibTrans" cxnId="{18959F61-D265-4FB2-9CD7-1EFDFE18E568}">
      <dgm:prSet/>
      <dgm:spPr/>
      <dgm:t>
        <a:bodyPr/>
        <a:lstStyle/>
        <a:p>
          <a:endParaRPr lang="ru-RU"/>
        </a:p>
      </dgm:t>
    </dgm:pt>
    <dgm:pt modelId="{35B2A2FE-50A7-4DA3-9A7B-4FFA1BC515AD}">
      <dgm:prSet phldrT="[Текст]" custT="1"/>
      <dgm:spPr/>
      <dgm:t>
        <a:bodyPr/>
        <a:lstStyle/>
        <a:p>
          <a:r>
            <a:rPr lang="ru-RU" sz="4800" u="non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 речи</a:t>
          </a:r>
          <a:endParaRPr lang="ru-RU" sz="4800" u="none" dirty="0"/>
        </a:p>
      </dgm:t>
    </dgm:pt>
    <dgm:pt modelId="{DF1A3254-6D35-4665-8E26-00A07AC89745}" type="sibTrans" cxnId="{1EEB4C70-ED1C-4CC3-9EC9-8BCB04120D6A}">
      <dgm:prSet/>
      <dgm:spPr/>
      <dgm:t>
        <a:bodyPr/>
        <a:lstStyle/>
        <a:p>
          <a:endParaRPr lang="ru-RU"/>
        </a:p>
      </dgm:t>
    </dgm:pt>
    <dgm:pt modelId="{24975557-80D5-4606-B3A8-4E43846CAB0B}" type="parTrans" cxnId="{1EEB4C70-ED1C-4CC3-9EC9-8BCB04120D6A}">
      <dgm:prSet/>
      <dgm:spPr/>
      <dgm:t>
        <a:bodyPr/>
        <a:lstStyle/>
        <a:p>
          <a:endParaRPr lang="ru-RU"/>
        </a:p>
      </dgm:t>
    </dgm:pt>
    <dgm:pt modelId="{53F99AAD-B181-4A29-9B90-E6A81517B0FA}" type="pres">
      <dgm:prSet presAssocID="{62F36444-5DA7-43CA-9A76-7021C9E7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2796A-6E52-4BCC-81D2-DBA869432153}" type="pres">
      <dgm:prSet presAssocID="{35B2A2FE-50A7-4DA3-9A7B-4FFA1BC515AD}" presName="root1" presStyleCnt="0"/>
      <dgm:spPr/>
    </dgm:pt>
    <dgm:pt modelId="{A018A4A4-6ADD-488C-A4B7-FCB29CB90C37}" type="pres">
      <dgm:prSet presAssocID="{35B2A2FE-50A7-4DA3-9A7B-4FFA1BC515AD}" presName="LevelOneTextNode" presStyleLbl="node0" presStyleIdx="0" presStyleCnt="1" custLinFactNeighborX="12639" custLinFactNeighborY="7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537E0-23CE-4BB8-A731-7BBE4F9E46D7}" type="pres">
      <dgm:prSet presAssocID="{35B2A2FE-50A7-4DA3-9A7B-4FFA1BC515AD}" presName="level2hierChild" presStyleCnt="0"/>
      <dgm:spPr/>
    </dgm:pt>
    <dgm:pt modelId="{A3632E20-99B5-402A-9F5A-1522B197FE7D}" type="pres">
      <dgm:prSet presAssocID="{E73C0129-1017-4B48-B0B3-362F34BAB4F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667E34-8C10-4574-A986-69D438F474D7}" type="pres">
      <dgm:prSet presAssocID="{E73C0129-1017-4B48-B0B3-362F34BAB4F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BC5B1E8-B665-4958-BAA9-D4B6D0E12F21}" type="pres">
      <dgm:prSet presAssocID="{08D573F0-9C1B-4C1C-A923-9280B72EC112}" presName="root2" presStyleCnt="0"/>
      <dgm:spPr/>
    </dgm:pt>
    <dgm:pt modelId="{C87E95C5-18F8-4960-B91E-090CB72B4258}" type="pres">
      <dgm:prSet presAssocID="{08D573F0-9C1B-4C1C-A923-9280B72EC112}" presName="LevelTwoTextNode" presStyleLbl="node2" presStyleIdx="0" presStyleCnt="1" custScaleX="166743" custScaleY="526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F1C12-8F6A-48BF-B3D6-3BCD7C95295A}" type="pres">
      <dgm:prSet presAssocID="{08D573F0-9C1B-4C1C-A923-9280B72EC112}" presName="level3hierChild" presStyleCnt="0"/>
      <dgm:spPr/>
    </dgm:pt>
  </dgm:ptLst>
  <dgm:cxnLst>
    <dgm:cxn modelId="{F94F4ECC-C15A-4B49-BBE1-F8660B52FD64}" type="presOf" srcId="{E73C0129-1017-4B48-B0B3-362F34BAB4FB}" destId="{A3632E20-99B5-402A-9F5A-1522B197FE7D}" srcOrd="0" destOrd="0" presId="urn:microsoft.com/office/officeart/2008/layout/HorizontalMultiLevelHierarchy"/>
    <dgm:cxn modelId="{18959F61-D265-4FB2-9CD7-1EFDFE18E568}" srcId="{35B2A2FE-50A7-4DA3-9A7B-4FFA1BC515AD}" destId="{08D573F0-9C1B-4C1C-A923-9280B72EC112}" srcOrd="0" destOrd="0" parTransId="{E73C0129-1017-4B48-B0B3-362F34BAB4FB}" sibTransId="{AD94D31C-C075-46DB-8BCD-F44292F6E38B}"/>
    <dgm:cxn modelId="{1EEB4C70-ED1C-4CC3-9EC9-8BCB04120D6A}" srcId="{62F36444-5DA7-43CA-9A76-7021C9E79D10}" destId="{35B2A2FE-50A7-4DA3-9A7B-4FFA1BC515AD}" srcOrd="0" destOrd="0" parTransId="{24975557-80D5-4606-B3A8-4E43846CAB0B}" sibTransId="{DF1A3254-6D35-4665-8E26-00A07AC89745}"/>
    <dgm:cxn modelId="{5EE22E62-36B9-48B9-A335-B74107B9A4A4}" type="presOf" srcId="{62F36444-5DA7-43CA-9A76-7021C9E79D10}" destId="{53F99AAD-B181-4A29-9B90-E6A81517B0FA}" srcOrd="0" destOrd="0" presId="urn:microsoft.com/office/officeart/2008/layout/HorizontalMultiLevelHierarchy"/>
    <dgm:cxn modelId="{B392268D-B270-42C3-90AD-34FC8F2FB4D2}" type="presOf" srcId="{E73C0129-1017-4B48-B0B3-362F34BAB4FB}" destId="{E6667E34-8C10-4574-A986-69D438F474D7}" srcOrd="1" destOrd="0" presId="urn:microsoft.com/office/officeart/2008/layout/HorizontalMultiLevelHierarchy"/>
    <dgm:cxn modelId="{F96623BA-9D05-4A3C-A91C-B8829927E5A8}" type="presOf" srcId="{35B2A2FE-50A7-4DA3-9A7B-4FFA1BC515AD}" destId="{A018A4A4-6ADD-488C-A4B7-FCB29CB90C37}" srcOrd="0" destOrd="0" presId="urn:microsoft.com/office/officeart/2008/layout/HorizontalMultiLevelHierarchy"/>
    <dgm:cxn modelId="{CA905179-30C9-4089-9E99-52302CB2F5EE}" type="presOf" srcId="{08D573F0-9C1B-4C1C-A923-9280B72EC112}" destId="{C87E95C5-18F8-4960-B91E-090CB72B4258}" srcOrd="0" destOrd="0" presId="urn:microsoft.com/office/officeart/2008/layout/HorizontalMultiLevelHierarchy"/>
    <dgm:cxn modelId="{F6F5FA32-2588-422A-BA8C-6A45EDD20E16}" type="presParOf" srcId="{53F99AAD-B181-4A29-9B90-E6A81517B0FA}" destId="{3282796A-6E52-4BCC-81D2-DBA869432153}" srcOrd="0" destOrd="0" presId="urn:microsoft.com/office/officeart/2008/layout/HorizontalMultiLevelHierarchy"/>
    <dgm:cxn modelId="{5B1C0795-B2BE-4682-8172-2466B63FEE99}" type="presParOf" srcId="{3282796A-6E52-4BCC-81D2-DBA869432153}" destId="{A018A4A4-6ADD-488C-A4B7-FCB29CB90C37}" srcOrd="0" destOrd="0" presId="urn:microsoft.com/office/officeart/2008/layout/HorizontalMultiLevelHierarchy"/>
    <dgm:cxn modelId="{3193DFE0-87CC-4F37-B480-F4367E684C97}" type="presParOf" srcId="{3282796A-6E52-4BCC-81D2-DBA869432153}" destId="{DA6537E0-23CE-4BB8-A731-7BBE4F9E46D7}" srcOrd="1" destOrd="0" presId="urn:microsoft.com/office/officeart/2008/layout/HorizontalMultiLevelHierarchy"/>
    <dgm:cxn modelId="{32F344F3-E4A2-4610-974D-6DAAA2F133BB}" type="presParOf" srcId="{DA6537E0-23CE-4BB8-A731-7BBE4F9E46D7}" destId="{A3632E20-99B5-402A-9F5A-1522B197FE7D}" srcOrd="0" destOrd="0" presId="urn:microsoft.com/office/officeart/2008/layout/HorizontalMultiLevelHierarchy"/>
    <dgm:cxn modelId="{67A21519-99A9-4421-B6B6-4D90DD95FE32}" type="presParOf" srcId="{A3632E20-99B5-402A-9F5A-1522B197FE7D}" destId="{E6667E34-8C10-4574-A986-69D438F474D7}" srcOrd="0" destOrd="0" presId="urn:microsoft.com/office/officeart/2008/layout/HorizontalMultiLevelHierarchy"/>
    <dgm:cxn modelId="{65ED57AA-7D2C-462E-A4F1-F2304CC2D86E}" type="presParOf" srcId="{DA6537E0-23CE-4BB8-A731-7BBE4F9E46D7}" destId="{4BC5B1E8-B665-4958-BAA9-D4B6D0E12F21}" srcOrd="1" destOrd="0" presId="urn:microsoft.com/office/officeart/2008/layout/HorizontalMultiLevelHierarchy"/>
    <dgm:cxn modelId="{47289665-44F7-4605-9E95-DB7CF397A573}" type="presParOf" srcId="{4BC5B1E8-B665-4958-BAA9-D4B6D0E12F21}" destId="{C87E95C5-18F8-4960-B91E-090CB72B4258}" srcOrd="0" destOrd="0" presId="urn:microsoft.com/office/officeart/2008/layout/HorizontalMultiLevelHierarchy"/>
    <dgm:cxn modelId="{36E44E3C-EF7D-41CD-8BFF-65777A57039F}" type="presParOf" srcId="{4BC5B1E8-B665-4958-BAA9-D4B6D0E12F21}" destId="{287F1C12-8F6A-48BF-B3D6-3BCD7C952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F36444-5DA7-43CA-9A76-7021C9E7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573F0-9C1B-4C1C-A923-9280B72EC112}">
      <dgm:prSet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 навыков сотрудничества: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Д/и «Угадай героя сказки» (работа в парах).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Распределение ролей для постановки сказки «Муха – Цокотуха» (</a:t>
          </a:r>
          <a:r>
            <a:rPr lang="ru-RU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обговаривание</a:t>
          </a:r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способа распределения, его обоснование).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Обсуждение сюжета и последовательности выполнения коллективной лепки «Тараканище». 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Составление совместного плана по изготовлению книги «Сказки Чуковского в картинках».</a:t>
          </a:r>
          <a:endParaRPr lang="ru-RU" dirty="0"/>
        </a:p>
      </dgm:t>
    </dgm:pt>
    <dgm:pt modelId="{E73C0129-1017-4B48-B0B3-362F34BAB4FB}" type="parTrans" cxnId="{18959F61-D265-4FB2-9CD7-1EFDFE18E568}">
      <dgm:prSet/>
      <dgm:spPr/>
      <dgm:t>
        <a:bodyPr/>
        <a:lstStyle/>
        <a:p>
          <a:endParaRPr lang="ru-RU"/>
        </a:p>
      </dgm:t>
    </dgm:pt>
    <dgm:pt modelId="{AD94D31C-C075-46DB-8BCD-F44292F6E38B}" type="sibTrans" cxnId="{18959F61-D265-4FB2-9CD7-1EFDFE18E568}">
      <dgm:prSet/>
      <dgm:spPr/>
      <dgm:t>
        <a:bodyPr/>
        <a:lstStyle/>
        <a:p>
          <a:endParaRPr lang="ru-RU"/>
        </a:p>
      </dgm:t>
    </dgm:pt>
    <dgm:pt modelId="{35B2A2FE-50A7-4DA3-9A7B-4FFA1BC515AD}">
      <dgm:prSet phldrT="[Текст]" custT="1"/>
      <dgm:spPr/>
      <dgm:t>
        <a:bodyPr/>
        <a:lstStyle/>
        <a:p>
          <a:r>
            <a:rPr lang="ru-RU" sz="4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Коммуникация</a:t>
          </a:r>
          <a:endParaRPr lang="ru-RU" sz="4800" u="none" dirty="0"/>
        </a:p>
      </dgm:t>
    </dgm:pt>
    <dgm:pt modelId="{DF1A3254-6D35-4665-8E26-00A07AC89745}" type="sibTrans" cxnId="{1EEB4C70-ED1C-4CC3-9EC9-8BCB04120D6A}">
      <dgm:prSet/>
      <dgm:spPr/>
      <dgm:t>
        <a:bodyPr/>
        <a:lstStyle/>
        <a:p>
          <a:endParaRPr lang="ru-RU"/>
        </a:p>
      </dgm:t>
    </dgm:pt>
    <dgm:pt modelId="{24975557-80D5-4606-B3A8-4E43846CAB0B}" type="parTrans" cxnId="{1EEB4C70-ED1C-4CC3-9EC9-8BCB04120D6A}">
      <dgm:prSet/>
      <dgm:spPr/>
      <dgm:t>
        <a:bodyPr/>
        <a:lstStyle/>
        <a:p>
          <a:endParaRPr lang="ru-RU"/>
        </a:p>
      </dgm:t>
    </dgm:pt>
    <dgm:pt modelId="{53F99AAD-B181-4A29-9B90-E6A81517B0FA}" type="pres">
      <dgm:prSet presAssocID="{62F36444-5DA7-43CA-9A76-7021C9E7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2796A-6E52-4BCC-81D2-DBA869432153}" type="pres">
      <dgm:prSet presAssocID="{35B2A2FE-50A7-4DA3-9A7B-4FFA1BC515AD}" presName="root1" presStyleCnt="0"/>
      <dgm:spPr/>
    </dgm:pt>
    <dgm:pt modelId="{A018A4A4-6ADD-488C-A4B7-FCB29CB90C37}" type="pres">
      <dgm:prSet presAssocID="{35B2A2FE-50A7-4DA3-9A7B-4FFA1BC515AD}" presName="LevelOneTextNode" presStyleLbl="node0" presStyleIdx="0" presStyleCnt="1" custLinFactNeighborX="12639" custLinFactNeighborY="7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537E0-23CE-4BB8-A731-7BBE4F9E46D7}" type="pres">
      <dgm:prSet presAssocID="{35B2A2FE-50A7-4DA3-9A7B-4FFA1BC515AD}" presName="level2hierChild" presStyleCnt="0"/>
      <dgm:spPr/>
    </dgm:pt>
    <dgm:pt modelId="{A3632E20-99B5-402A-9F5A-1522B197FE7D}" type="pres">
      <dgm:prSet presAssocID="{E73C0129-1017-4B48-B0B3-362F34BAB4F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667E34-8C10-4574-A986-69D438F474D7}" type="pres">
      <dgm:prSet presAssocID="{E73C0129-1017-4B48-B0B3-362F34BAB4F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BC5B1E8-B665-4958-BAA9-D4B6D0E12F21}" type="pres">
      <dgm:prSet presAssocID="{08D573F0-9C1B-4C1C-A923-9280B72EC112}" presName="root2" presStyleCnt="0"/>
      <dgm:spPr/>
    </dgm:pt>
    <dgm:pt modelId="{C87E95C5-18F8-4960-B91E-090CB72B4258}" type="pres">
      <dgm:prSet presAssocID="{08D573F0-9C1B-4C1C-A923-9280B72EC112}" presName="LevelTwoTextNode" presStyleLbl="node2" presStyleIdx="0" presStyleCnt="1" custScaleX="195629" custScaleY="526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F1C12-8F6A-48BF-B3D6-3BCD7C95295A}" type="pres">
      <dgm:prSet presAssocID="{08D573F0-9C1B-4C1C-A923-9280B72EC112}" presName="level3hierChild" presStyleCnt="0"/>
      <dgm:spPr/>
    </dgm:pt>
  </dgm:ptLst>
  <dgm:cxnLst>
    <dgm:cxn modelId="{1EEB4C70-ED1C-4CC3-9EC9-8BCB04120D6A}" srcId="{62F36444-5DA7-43CA-9A76-7021C9E79D10}" destId="{35B2A2FE-50A7-4DA3-9A7B-4FFA1BC515AD}" srcOrd="0" destOrd="0" parTransId="{24975557-80D5-4606-B3A8-4E43846CAB0B}" sibTransId="{DF1A3254-6D35-4665-8E26-00A07AC89745}"/>
    <dgm:cxn modelId="{67BA3861-ABC7-4CE3-9D90-3A80B00B89D4}" type="presOf" srcId="{E73C0129-1017-4B48-B0B3-362F34BAB4FB}" destId="{A3632E20-99B5-402A-9F5A-1522B197FE7D}" srcOrd="0" destOrd="0" presId="urn:microsoft.com/office/officeart/2008/layout/HorizontalMultiLevelHierarchy"/>
    <dgm:cxn modelId="{00A551AC-91C7-4463-81E0-FD1DB151175E}" type="presOf" srcId="{E73C0129-1017-4B48-B0B3-362F34BAB4FB}" destId="{E6667E34-8C10-4574-A986-69D438F474D7}" srcOrd="1" destOrd="0" presId="urn:microsoft.com/office/officeart/2008/layout/HorizontalMultiLevelHierarchy"/>
    <dgm:cxn modelId="{CFCF46BB-C94F-435A-9026-D9D217335296}" type="presOf" srcId="{35B2A2FE-50A7-4DA3-9A7B-4FFA1BC515AD}" destId="{A018A4A4-6ADD-488C-A4B7-FCB29CB90C37}" srcOrd="0" destOrd="0" presId="urn:microsoft.com/office/officeart/2008/layout/HorizontalMultiLevelHierarchy"/>
    <dgm:cxn modelId="{2E0B3C8C-D555-42B2-9CA5-DC19F1653114}" type="presOf" srcId="{62F36444-5DA7-43CA-9A76-7021C9E79D10}" destId="{53F99AAD-B181-4A29-9B90-E6A81517B0FA}" srcOrd="0" destOrd="0" presId="urn:microsoft.com/office/officeart/2008/layout/HorizontalMultiLevelHierarchy"/>
    <dgm:cxn modelId="{8B89D321-956A-412A-BE76-8FE2E3A89577}" type="presOf" srcId="{08D573F0-9C1B-4C1C-A923-9280B72EC112}" destId="{C87E95C5-18F8-4960-B91E-090CB72B4258}" srcOrd="0" destOrd="0" presId="urn:microsoft.com/office/officeart/2008/layout/HorizontalMultiLevelHierarchy"/>
    <dgm:cxn modelId="{18959F61-D265-4FB2-9CD7-1EFDFE18E568}" srcId="{35B2A2FE-50A7-4DA3-9A7B-4FFA1BC515AD}" destId="{08D573F0-9C1B-4C1C-A923-9280B72EC112}" srcOrd="0" destOrd="0" parTransId="{E73C0129-1017-4B48-B0B3-362F34BAB4FB}" sibTransId="{AD94D31C-C075-46DB-8BCD-F44292F6E38B}"/>
    <dgm:cxn modelId="{19BE65E5-7A17-422C-8007-97D34657A448}" type="presParOf" srcId="{53F99AAD-B181-4A29-9B90-E6A81517B0FA}" destId="{3282796A-6E52-4BCC-81D2-DBA869432153}" srcOrd="0" destOrd="0" presId="urn:microsoft.com/office/officeart/2008/layout/HorizontalMultiLevelHierarchy"/>
    <dgm:cxn modelId="{C2E2DC44-32FB-403D-8AF2-116A29E9627B}" type="presParOf" srcId="{3282796A-6E52-4BCC-81D2-DBA869432153}" destId="{A018A4A4-6ADD-488C-A4B7-FCB29CB90C37}" srcOrd="0" destOrd="0" presId="urn:microsoft.com/office/officeart/2008/layout/HorizontalMultiLevelHierarchy"/>
    <dgm:cxn modelId="{4AB506B9-71F9-4A0D-9884-66C4A01675DC}" type="presParOf" srcId="{3282796A-6E52-4BCC-81D2-DBA869432153}" destId="{DA6537E0-23CE-4BB8-A731-7BBE4F9E46D7}" srcOrd="1" destOrd="0" presId="urn:microsoft.com/office/officeart/2008/layout/HorizontalMultiLevelHierarchy"/>
    <dgm:cxn modelId="{BEFDD980-3708-4B52-9688-5BFEF3E8B85D}" type="presParOf" srcId="{DA6537E0-23CE-4BB8-A731-7BBE4F9E46D7}" destId="{A3632E20-99B5-402A-9F5A-1522B197FE7D}" srcOrd="0" destOrd="0" presId="urn:microsoft.com/office/officeart/2008/layout/HorizontalMultiLevelHierarchy"/>
    <dgm:cxn modelId="{F45EDBFF-B420-49D4-A68A-402C40F00C8E}" type="presParOf" srcId="{A3632E20-99B5-402A-9F5A-1522B197FE7D}" destId="{E6667E34-8C10-4574-A986-69D438F474D7}" srcOrd="0" destOrd="0" presId="urn:microsoft.com/office/officeart/2008/layout/HorizontalMultiLevelHierarchy"/>
    <dgm:cxn modelId="{2B9B2203-FD62-4FAA-BA94-AA1C353982DF}" type="presParOf" srcId="{DA6537E0-23CE-4BB8-A731-7BBE4F9E46D7}" destId="{4BC5B1E8-B665-4958-BAA9-D4B6D0E12F21}" srcOrd="1" destOrd="0" presId="urn:microsoft.com/office/officeart/2008/layout/HorizontalMultiLevelHierarchy"/>
    <dgm:cxn modelId="{D50C686F-A460-4688-A100-6CA1E5D7082A}" type="presParOf" srcId="{4BC5B1E8-B665-4958-BAA9-D4B6D0E12F21}" destId="{C87E95C5-18F8-4960-B91E-090CB72B4258}" srcOrd="0" destOrd="0" presId="urn:microsoft.com/office/officeart/2008/layout/HorizontalMultiLevelHierarchy"/>
    <dgm:cxn modelId="{23F96BCF-EED7-441C-93E0-2FB94C7041E6}" type="presParOf" srcId="{4BC5B1E8-B665-4958-BAA9-D4B6D0E12F21}" destId="{287F1C12-8F6A-48BF-B3D6-3BCD7C952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F36444-5DA7-43CA-9A76-7021C9E7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573F0-9C1B-4C1C-A923-9280B72EC112}">
      <dgm:prSet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Рассматривание иллюстраций </a:t>
          </a:r>
          <a:r>
            <a:rPr lang="ru-RU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В.Конашевича</a:t>
          </a:r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В.Сутеева</a:t>
          </a:r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к сказкам К.Чуковского.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Лепка по сказке «Тараканище» (коллективная работа).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Рисование  страничек-иллюстраций  для книжки  сказок К.Чуковского  (</a:t>
          </a:r>
          <a:r>
            <a:rPr lang="ru-RU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обговаривание</a:t>
          </a:r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с каждым ребенком сюжета и способа  выполнения работы).</a:t>
          </a:r>
          <a:endParaRPr lang="ru-RU" dirty="0"/>
        </a:p>
      </dgm:t>
    </dgm:pt>
    <dgm:pt modelId="{E73C0129-1017-4B48-B0B3-362F34BAB4FB}" type="parTrans" cxnId="{18959F61-D265-4FB2-9CD7-1EFDFE18E568}">
      <dgm:prSet/>
      <dgm:spPr/>
      <dgm:t>
        <a:bodyPr/>
        <a:lstStyle/>
        <a:p>
          <a:endParaRPr lang="ru-RU"/>
        </a:p>
      </dgm:t>
    </dgm:pt>
    <dgm:pt modelId="{AD94D31C-C075-46DB-8BCD-F44292F6E38B}" type="sibTrans" cxnId="{18959F61-D265-4FB2-9CD7-1EFDFE18E568}">
      <dgm:prSet/>
      <dgm:spPr/>
      <dgm:t>
        <a:bodyPr/>
        <a:lstStyle/>
        <a:p>
          <a:endParaRPr lang="ru-RU"/>
        </a:p>
      </dgm:t>
    </dgm:pt>
    <dgm:pt modelId="{35B2A2FE-50A7-4DA3-9A7B-4FFA1BC515AD}">
      <dgm:prSet phldrT="[Текст]" custT="1"/>
      <dgm:spPr/>
      <dgm:t>
        <a:bodyPr/>
        <a:lstStyle/>
        <a:p>
          <a:r>
            <a: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Художественное творчество</a:t>
          </a:r>
          <a:endParaRPr lang="ru-RU" sz="3600" u="none" dirty="0"/>
        </a:p>
      </dgm:t>
    </dgm:pt>
    <dgm:pt modelId="{DF1A3254-6D35-4665-8E26-00A07AC89745}" type="sibTrans" cxnId="{1EEB4C70-ED1C-4CC3-9EC9-8BCB04120D6A}">
      <dgm:prSet/>
      <dgm:spPr/>
      <dgm:t>
        <a:bodyPr/>
        <a:lstStyle/>
        <a:p>
          <a:endParaRPr lang="ru-RU"/>
        </a:p>
      </dgm:t>
    </dgm:pt>
    <dgm:pt modelId="{24975557-80D5-4606-B3A8-4E43846CAB0B}" type="parTrans" cxnId="{1EEB4C70-ED1C-4CC3-9EC9-8BCB04120D6A}">
      <dgm:prSet/>
      <dgm:spPr/>
      <dgm:t>
        <a:bodyPr/>
        <a:lstStyle/>
        <a:p>
          <a:endParaRPr lang="ru-RU"/>
        </a:p>
      </dgm:t>
    </dgm:pt>
    <dgm:pt modelId="{53F99AAD-B181-4A29-9B90-E6A81517B0FA}" type="pres">
      <dgm:prSet presAssocID="{62F36444-5DA7-43CA-9A76-7021C9E7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2796A-6E52-4BCC-81D2-DBA869432153}" type="pres">
      <dgm:prSet presAssocID="{35B2A2FE-50A7-4DA3-9A7B-4FFA1BC515AD}" presName="root1" presStyleCnt="0"/>
      <dgm:spPr/>
    </dgm:pt>
    <dgm:pt modelId="{A018A4A4-6ADD-488C-A4B7-FCB29CB90C37}" type="pres">
      <dgm:prSet presAssocID="{35B2A2FE-50A7-4DA3-9A7B-4FFA1BC515AD}" presName="LevelOneTextNode" presStyleLbl="node0" presStyleIdx="0" presStyleCnt="1" custLinFactNeighborX="12639" custLinFactNeighborY="7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537E0-23CE-4BB8-A731-7BBE4F9E46D7}" type="pres">
      <dgm:prSet presAssocID="{35B2A2FE-50A7-4DA3-9A7B-4FFA1BC515AD}" presName="level2hierChild" presStyleCnt="0"/>
      <dgm:spPr/>
    </dgm:pt>
    <dgm:pt modelId="{A3632E20-99B5-402A-9F5A-1522B197FE7D}" type="pres">
      <dgm:prSet presAssocID="{E73C0129-1017-4B48-B0B3-362F34BAB4F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667E34-8C10-4574-A986-69D438F474D7}" type="pres">
      <dgm:prSet presAssocID="{E73C0129-1017-4B48-B0B3-362F34BAB4F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BC5B1E8-B665-4958-BAA9-D4B6D0E12F21}" type="pres">
      <dgm:prSet presAssocID="{08D573F0-9C1B-4C1C-A923-9280B72EC112}" presName="root2" presStyleCnt="0"/>
      <dgm:spPr/>
    </dgm:pt>
    <dgm:pt modelId="{C87E95C5-18F8-4960-B91E-090CB72B4258}" type="pres">
      <dgm:prSet presAssocID="{08D573F0-9C1B-4C1C-A923-9280B72EC112}" presName="LevelTwoTextNode" presStyleLbl="node2" presStyleIdx="0" presStyleCnt="1" custScaleX="195629" custScaleY="526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F1C12-8F6A-48BF-B3D6-3BCD7C95295A}" type="pres">
      <dgm:prSet presAssocID="{08D573F0-9C1B-4C1C-A923-9280B72EC112}" presName="level3hierChild" presStyleCnt="0"/>
      <dgm:spPr/>
    </dgm:pt>
  </dgm:ptLst>
  <dgm:cxnLst>
    <dgm:cxn modelId="{1EEB4C70-ED1C-4CC3-9EC9-8BCB04120D6A}" srcId="{62F36444-5DA7-43CA-9A76-7021C9E79D10}" destId="{35B2A2FE-50A7-4DA3-9A7B-4FFA1BC515AD}" srcOrd="0" destOrd="0" parTransId="{24975557-80D5-4606-B3A8-4E43846CAB0B}" sibTransId="{DF1A3254-6D35-4665-8E26-00A07AC89745}"/>
    <dgm:cxn modelId="{23DE3674-56E1-471F-8769-FE72D4763FB9}" type="presOf" srcId="{08D573F0-9C1B-4C1C-A923-9280B72EC112}" destId="{C87E95C5-18F8-4960-B91E-090CB72B4258}" srcOrd="0" destOrd="0" presId="urn:microsoft.com/office/officeart/2008/layout/HorizontalMultiLevelHierarchy"/>
    <dgm:cxn modelId="{8AEC2C25-A2C9-4A63-B6CE-2C36E7CD5690}" type="presOf" srcId="{62F36444-5DA7-43CA-9A76-7021C9E79D10}" destId="{53F99AAD-B181-4A29-9B90-E6A81517B0FA}" srcOrd="0" destOrd="0" presId="urn:microsoft.com/office/officeart/2008/layout/HorizontalMultiLevelHierarchy"/>
    <dgm:cxn modelId="{962D0B75-C2B4-422A-BC17-33241ABEA496}" type="presOf" srcId="{E73C0129-1017-4B48-B0B3-362F34BAB4FB}" destId="{E6667E34-8C10-4574-A986-69D438F474D7}" srcOrd="1" destOrd="0" presId="urn:microsoft.com/office/officeart/2008/layout/HorizontalMultiLevelHierarchy"/>
    <dgm:cxn modelId="{7D862AB2-2DDF-4904-8C4D-C083FFB3A4CE}" type="presOf" srcId="{E73C0129-1017-4B48-B0B3-362F34BAB4FB}" destId="{A3632E20-99B5-402A-9F5A-1522B197FE7D}" srcOrd="0" destOrd="0" presId="urn:microsoft.com/office/officeart/2008/layout/HorizontalMultiLevelHierarchy"/>
    <dgm:cxn modelId="{7095E792-8855-48A1-9A35-88B258C5F10E}" type="presOf" srcId="{35B2A2FE-50A7-4DA3-9A7B-4FFA1BC515AD}" destId="{A018A4A4-6ADD-488C-A4B7-FCB29CB90C37}" srcOrd="0" destOrd="0" presId="urn:microsoft.com/office/officeart/2008/layout/HorizontalMultiLevelHierarchy"/>
    <dgm:cxn modelId="{18959F61-D265-4FB2-9CD7-1EFDFE18E568}" srcId="{35B2A2FE-50A7-4DA3-9A7B-4FFA1BC515AD}" destId="{08D573F0-9C1B-4C1C-A923-9280B72EC112}" srcOrd="0" destOrd="0" parTransId="{E73C0129-1017-4B48-B0B3-362F34BAB4FB}" sibTransId="{AD94D31C-C075-46DB-8BCD-F44292F6E38B}"/>
    <dgm:cxn modelId="{5A7DF5B0-5883-4353-B94B-ECCE79D03714}" type="presParOf" srcId="{53F99AAD-B181-4A29-9B90-E6A81517B0FA}" destId="{3282796A-6E52-4BCC-81D2-DBA869432153}" srcOrd="0" destOrd="0" presId="urn:microsoft.com/office/officeart/2008/layout/HorizontalMultiLevelHierarchy"/>
    <dgm:cxn modelId="{478006D1-3E01-4E68-BAD0-D95BEDD4ACA3}" type="presParOf" srcId="{3282796A-6E52-4BCC-81D2-DBA869432153}" destId="{A018A4A4-6ADD-488C-A4B7-FCB29CB90C37}" srcOrd="0" destOrd="0" presId="urn:microsoft.com/office/officeart/2008/layout/HorizontalMultiLevelHierarchy"/>
    <dgm:cxn modelId="{0BA3C346-1747-47A7-BB59-E481444CB9B4}" type="presParOf" srcId="{3282796A-6E52-4BCC-81D2-DBA869432153}" destId="{DA6537E0-23CE-4BB8-A731-7BBE4F9E46D7}" srcOrd="1" destOrd="0" presId="urn:microsoft.com/office/officeart/2008/layout/HorizontalMultiLevelHierarchy"/>
    <dgm:cxn modelId="{6663F510-2EC8-4B2F-9B34-5F638FD3C4DC}" type="presParOf" srcId="{DA6537E0-23CE-4BB8-A731-7BBE4F9E46D7}" destId="{A3632E20-99B5-402A-9F5A-1522B197FE7D}" srcOrd="0" destOrd="0" presId="urn:microsoft.com/office/officeart/2008/layout/HorizontalMultiLevelHierarchy"/>
    <dgm:cxn modelId="{6DC1017A-9271-4DBE-865F-ECBF7E32D3C8}" type="presParOf" srcId="{A3632E20-99B5-402A-9F5A-1522B197FE7D}" destId="{E6667E34-8C10-4574-A986-69D438F474D7}" srcOrd="0" destOrd="0" presId="urn:microsoft.com/office/officeart/2008/layout/HorizontalMultiLevelHierarchy"/>
    <dgm:cxn modelId="{494D725B-8828-432D-9CD2-AEE9EA87526E}" type="presParOf" srcId="{DA6537E0-23CE-4BB8-A731-7BBE4F9E46D7}" destId="{4BC5B1E8-B665-4958-BAA9-D4B6D0E12F21}" srcOrd="1" destOrd="0" presId="urn:microsoft.com/office/officeart/2008/layout/HorizontalMultiLevelHierarchy"/>
    <dgm:cxn modelId="{12E2572C-EB85-481F-B5AF-C759B3F27CDD}" type="presParOf" srcId="{4BC5B1E8-B665-4958-BAA9-D4B6D0E12F21}" destId="{C87E95C5-18F8-4960-B91E-090CB72B4258}" srcOrd="0" destOrd="0" presId="urn:microsoft.com/office/officeart/2008/layout/HorizontalMultiLevelHierarchy"/>
    <dgm:cxn modelId="{19426D86-2CC4-4A9B-AD7C-B42630CD0858}" type="presParOf" srcId="{4BC5B1E8-B665-4958-BAA9-D4B6D0E12F21}" destId="{287F1C12-8F6A-48BF-B3D6-3BCD7C952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F36444-5DA7-43CA-9A76-7021C9E7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573F0-9C1B-4C1C-A923-9280B72EC112}">
      <dgm:prSet custT="1"/>
      <dgm:spPr/>
      <dgm:t>
        <a:bodyPr/>
        <a:lstStyle/>
        <a:p>
          <a:r>
            <a: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Разучивание с детьми песенок Мухи, Комара, Бабочки, Пчелки с Блошкой (индивидуально).</a:t>
          </a:r>
          <a:endParaRPr lang="ru-RU" sz="3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Пение хором в заключение сказки.</a:t>
          </a:r>
          <a:endParaRPr lang="ru-RU" sz="3200" dirty="0"/>
        </a:p>
      </dgm:t>
    </dgm:pt>
    <dgm:pt modelId="{E73C0129-1017-4B48-B0B3-362F34BAB4FB}" type="parTrans" cxnId="{18959F61-D265-4FB2-9CD7-1EFDFE18E568}">
      <dgm:prSet/>
      <dgm:spPr/>
      <dgm:t>
        <a:bodyPr/>
        <a:lstStyle/>
        <a:p>
          <a:endParaRPr lang="ru-RU"/>
        </a:p>
      </dgm:t>
    </dgm:pt>
    <dgm:pt modelId="{AD94D31C-C075-46DB-8BCD-F44292F6E38B}" type="sibTrans" cxnId="{18959F61-D265-4FB2-9CD7-1EFDFE18E568}">
      <dgm:prSet/>
      <dgm:spPr/>
      <dgm:t>
        <a:bodyPr/>
        <a:lstStyle/>
        <a:p>
          <a:endParaRPr lang="ru-RU"/>
        </a:p>
      </dgm:t>
    </dgm:pt>
    <dgm:pt modelId="{35B2A2FE-50A7-4DA3-9A7B-4FFA1BC515AD}">
      <dgm:prSet phldrT="[Текст]" custT="1"/>
      <dgm:spPr/>
      <dgm:t>
        <a:bodyPr/>
        <a:lstStyle/>
        <a:p>
          <a:r>
            <a: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Музыка </a:t>
          </a:r>
          <a:endParaRPr lang="ru-RU" sz="3600" u="none" dirty="0"/>
        </a:p>
      </dgm:t>
    </dgm:pt>
    <dgm:pt modelId="{DF1A3254-6D35-4665-8E26-00A07AC89745}" type="sibTrans" cxnId="{1EEB4C70-ED1C-4CC3-9EC9-8BCB04120D6A}">
      <dgm:prSet/>
      <dgm:spPr/>
      <dgm:t>
        <a:bodyPr/>
        <a:lstStyle/>
        <a:p>
          <a:endParaRPr lang="ru-RU"/>
        </a:p>
      </dgm:t>
    </dgm:pt>
    <dgm:pt modelId="{24975557-80D5-4606-B3A8-4E43846CAB0B}" type="parTrans" cxnId="{1EEB4C70-ED1C-4CC3-9EC9-8BCB04120D6A}">
      <dgm:prSet/>
      <dgm:spPr/>
      <dgm:t>
        <a:bodyPr/>
        <a:lstStyle/>
        <a:p>
          <a:endParaRPr lang="ru-RU"/>
        </a:p>
      </dgm:t>
    </dgm:pt>
    <dgm:pt modelId="{53F99AAD-B181-4A29-9B90-E6A81517B0FA}" type="pres">
      <dgm:prSet presAssocID="{62F36444-5DA7-43CA-9A76-7021C9E7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2796A-6E52-4BCC-81D2-DBA869432153}" type="pres">
      <dgm:prSet presAssocID="{35B2A2FE-50A7-4DA3-9A7B-4FFA1BC515AD}" presName="root1" presStyleCnt="0"/>
      <dgm:spPr/>
    </dgm:pt>
    <dgm:pt modelId="{A018A4A4-6ADD-488C-A4B7-FCB29CB90C37}" type="pres">
      <dgm:prSet presAssocID="{35B2A2FE-50A7-4DA3-9A7B-4FFA1BC515AD}" presName="LevelOneTextNode" presStyleLbl="node0" presStyleIdx="0" presStyleCnt="1" custScaleY="71130" custLinFactNeighborX="9742" custLinFactNeighborY="-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537E0-23CE-4BB8-A731-7BBE4F9E46D7}" type="pres">
      <dgm:prSet presAssocID="{35B2A2FE-50A7-4DA3-9A7B-4FFA1BC515AD}" presName="level2hierChild" presStyleCnt="0"/>
      <dgm:spPr/>
    </dgm:pt>
    <dgm:pt modelId="{A3632E20-99B5-402A-9F5A-1522B197FE7D}" type="pres">
      <dgm:prSet presAssocID="{E73C0129-1017-4B48-B0B3-362F34BAB4F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667E34-8C10-4574-A986-69D438F474D7}" type="pres">
      <dgm:prSet presAssocID="{E73C0129-1017-4B48-B0B3-362F34BAB4F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BC5B1E8-B665-4958-BAA9-D4B6D0E12F21}" type="pres">
      <dgm:prSet presAssocID="{08D573F0-9C1B-4C1C-A923-9280B72EC112}" presName="root2" presStyleCnt="0"/>
      <dgm:spPr/>
    </dgm:pt>
    <dgm:pt modelId="{C87E95C5-18F8-4960-B91E-090CB72B4258}" type="pres">
      <dgm:prSet presAssocID="{08D573F0-9C1B-4C1C-A923-9280B72EC112}" presName="LevelTwoTextNode" presStyleLbl="node2" presStyleIdx="0" presStyleCnt="1" custScaleX="153290" custScaleY="328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F1C12-8F6A-48BF-B3D6-3BCD7C95295A}" type="pres">
      <dgm:prSet presAssocID="{08D573F0-9C1B-4C1C-A923-9280B72EC112}" presName="level3hierChild" presStyleCnt="0"/>
      <dgm:spPr/>
    </dgm:pt>
  </dgm:ptLst>
  <dgm:cxnLst>
    <dgm:cxn modelId="{EC5853A3-DEE8-4871-8023-D130EC6ECCE8}" type="presOf" srcId="{E73C0129-1017-4B48-B0B3-362F34BAB4FB}" destId="{E6667E34-8C10-4574-A986-69D438F474D7}" srcOrd="1" destOrd="0" presId="urn:microsoft.com/office/officeart/2008/layout/HorizontalMultiLevelHierarchy"/>
    <dgm:cxn modelId="{18959F61-D265-4FB2-9CD7-1EFDFE18E568}" srcId="{35B2A2FE-50A7-4DA3-9A7B-4FFA1BC515AD}" destId="{08D573F0-9C1B-4C1C-A923-9280B72EC112}" srcOrd="0" destOrd="0" parTransId="{E73C0129-1017-4B48-B0B3-362F34BAB4FB}" sibTransId="{AD94D31C-C075-46DB-8BCD-F44292F6E38B}"/>
    <dgm:cxn modelId="{1EEB4C70-ED1C-4CC3-9EC9-8BCB04120D6A}" srcId="{62F36444-5DA7-43CA-9A76-7021C9E79D10}" destId="{35B2A2FE-50A7-4DA3-9A7B-4FFA1BC515AD}" srcOrd="0" destOrd="0" parTransId="{24975557-80D5-4606-B3A8-4E43846CAB0B}" sibTransId="{DF1A3254-6D35-4665-8E26-00A07AC89745}"/>
    <dgm:cxn modelId="{1B82E7AF-EA53-42C6-96BE-016B8BEC14BF}" type="presOf" srcId="{E73C0129-1017-4B48-B0B3-362F34BAB4FB}" destId="{A3632E20-99B5-402A-9F5A-1522B197FE7D}" srcOrd="0" destOrd="0" presId="urn:microsoft.com/office/officeart/2008/layout/HorizontalMultiLevelHierarchy"/>
    <dgm:cxn modelId="{83FCD9C2-450D-451A-8584-F2AE467E4729}" type="presOf" srcId="{62F36444-5DA7-43CA-9A76-7021C9E79D10}" destId="{53F99AAD-B181-4A29-9B90-E6A81517B0FA}" srcOrd="0" destOrd="0" presId="urn:microsoft.com/office/officeart/2008/layout/HorizontalMultiLevelHierarchy"/>
    <dgm:cxn modelId="{9CBEA198-5AC6-4F77-9FB4-6002209F2E3E}" type="presOf" srcId="{35B2A2FE-50A7-4DA3-9A7B-4FFA1BC515AD}" destId="{A018A4A4-6ADD-488C-A4B7-FCB29CB90C37}" srcOrd="0" destOrd="0" presId="urn:microsoft.com/office/officeart/2008/layout/HorizontalMultiLevelHierarchy"/>
    <dgm:cxn modelId="{EB7AAC89-CCC7-4FA0-99AA-E50A68F1BFC6}" type="presOf" srcId="{08D573F0-9C1B-4C1C-A923-9280B72EC112}" destId="{C87E95C5-18F8-4960-B91E-090CB72B4258}" srcOrd="0" destOrd="0" presId="urn:microsoft.com/office/officeart/2008/layout/HorizontalMultiLevelHierarchy"/>
    <dgm:cxn modelId="{2A7E8A90-C385-4C17-B019-640DA1352759}" type="presParOf" srcId="{53F99AAD-B181-4A29-9B90-E6A81517B0FA}" destId="{3282796A-6E52-4BCC-81D2-DBA869432153}" srcOrd="0" destOrd="0" presId="urn:microsoft.com/office/officeart/2008/layout/HorizontalMultiLevelHierarchy"/>
    <dgm:cxn modelId="{D8AC4215-14D7-4B90-8BBE-1701A7F061F8}" type="presParOf" srcId="{3282796A-6E52-4BCC-81D2-DBA869432153}" destId="{A018A4A4-6ADD-488C-A4B7-FCB29CB90C37}" srcOrd="0" destOrd="0" presId="urn:microsoft.com/office/officeart/2008/layout/HorizontalMultiLevelHierarchy"/>
    <dgm:cxn modelId="{1074CC6D-2921-466E-9F04-3A7FBCD34540}" type="presParOf" srcId="{3282796A-6E52-4BCC-81D2-DBA869432153}" destId="{DA6537E0-23CE-4BB8-A731-7BBE4F9E46D7}" srcOrd="1" destOrd="0" presId="urn:microsoft.com/office/officeart/2008/layout/HorizontalMultiLevelHierarchy"/>
    <dgm:cxn modelId="{E3C58247-3FB4-4DFF-B479-F56C491868C0}" type="presParOf" srcId="{DA6537E0-23CE-4BB8-A731-7BBE4F9E46D7}" destId="{A3632E20-99B5-402A-9F5A-1522B197FE7D}" srcOrd="0" destOrd="0" presId="urn:microsoft.com/office/officeart/2008/layout/HorizontalMultiLevelHierarchy"/>
    <dgm:cxn modelId="{86E00414-976D-44CB-929A-6673CBE05772}" type="presParOf" srcId="{A3632E20-99B5-402A-9F5A-1522B197FE7D}" destId="{E6667E34-8C10-4574-A986-69D438F474D7}" srcOrd="0" destOrd="0" presId="urn:microsoft.com/office/officeart/2008/layout/HorizontalMultiLevelHierarchy"/>
    <dgm:cxn modelId="{3DC800FF-6778-4458-BCDB-BF3FE5506A76}" type="presParOf" srcId="{DA6537E0-23CE-4BB8-A731-7BBE4F9E46D7}" destId="{4BC5B1E8-B665-4958-BAA9-D4B6D0E12F21}" srcOrd="1" destOrd="0" presId="urn:microsoft.com/office/officeart/2008/layout/HorizontalMultiLevelHierarchy"/>
    <dgm:cxn modelId="{34964507-1458-4498-B7F1-649118670AD8}" type="presParOf" srcId="{4BC5B1E8-B665-4958-BAA9-D4B6D0E12F21}" destId="{C87E95C5-18F8-4960-B91E-090CB72B4258}" srcOrd="0" destOrd="0" presId="urn:microsoft.com/office/officeart/2008/layout/HorizontalMultiLevelHierarchy"/>
    <dgm:cxn modelId="{DCEA9287-1FB4-4C4F-A04B-971CDFD1AA35}" type="presParOf" srcId="{4BC5B1E8-B665-4958-BAA9-D4B6D0E12F21}" destId="{287F1C12-8F6A-48BF-B3D6-3BCD7C952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0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263" y="501317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Андрейчук Елена Алексеевна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453650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 Художественно-речевой </a:t>
            </a:r>
            <a:r>
              <a:rPr lang="ru-RU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педагогический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Мини-проект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посвященный </a:t>
            </a:r>
            <a:r>
              <a:rPr lang="ru-RU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творчеству К.И Чуковского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«Наш друг-Корней»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0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7809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64710095"/>
              </p:ext>
            </p:extLst>
          </p:nvPr>
        </p:nvGraphicFramePr>
        <p:xfrm>
          <a:off x="894420" y="1268760"/>
          <a:ext cx="7355160" cy="487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8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06613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7518099"/>
              </p:ext>
            </p:extLst>
          </p:nvPr>
        </p:nvGraphicFramePr>
        <p:xfrm>
          <a:off x="971600" y="1340768"/>
          <a:ext cx="77152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3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06613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5586237"/>
              </p:ext>
            </p:extLst>
          </p:nvPr>
        </p:nvGraphicFramePr>
        <p:xfrm>
          <a:off x="971600" y="1340768"/>
          <a:ext cx="77152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282154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69003172"/>
              </p:ext>
            </p:extLst>
          </p:nvPr>
        </p:nvGraphicFramePr>
        <p:xfrm>
          <a:off x="323528" y="1412776"/>
          <a:ext cx="828092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2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06613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8168249"/>
              </p:ext>
            </p:extLst>
          </p:nvPr>
        </p:nvGraphicFramePr>
        <p:xfrm>
          <a:off x="323528" y="1412776"/>
          <a:ext cx="828092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5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922114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61964"/>
              </p:ext>
            </p:extLst>
          </p:nvPr>
        </p:nvGraphicFramePr>
        <p:xfrm>
          <a:off x="323528" y="1412776"/>
          <a:ext cx="828092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9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7809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80651400"/>
              </p:ext>
            </p:extLst>
          </p:nvPr>
        </p:nvGraphicFramePr>
        <p:xfrm>
          <a:off x="683568" y="1340768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2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7809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1428890"/>
              </p:ext>
            </p:extLst>
          </p:nvPr>
        </p:nvGraphicFramePr>
        <p:xfrm>
          <a:off x="683568" y="1484784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1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49817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92252318"/>
              </p:ext>
            </p:extLst>
          </p:nvPr>
        </p:nvGraphicFramePr>
        <p:xfrm>
          <a:off x="683568" y="1484784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49817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5352721"/>
              </p:ext>
            </p:extLst>
          </p:nvPr>
        </p:nvGraphicFramePr>
        <p:xfrm>
          <a:off x="683568" y="1484784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1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Участники проекта: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Дети старшего дошкольного возраста;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Воспитатели;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Родители;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Сотрудники библиотеки им А. </a:t>
            </a:r>
            <a:r>
              <a:rPr lang="ru-RU" sz="3600" dirty="0" err="1" smtClean="0">
                <a:solidFill>
                  <a:schemeClr val="tx2"/>
                </a:solidFill>
              </a:rPr>
              <a:t>Барто</a:t>
            </a:r>
            <a:r>
              <a:rPr lang="ru-RU" sz="3600" dirty="0" smtClean="0">
                <a:solidFill>
                  <a:schemeClr val="tx2"/>
                </a:solidFill>
              </a:rPr>
              <a:t>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49817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20888" y="33164"/>
            <a:ext cx="18865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67922364"/>
              </p:ext>
            </p:extLst>
          </p:nvPr>
        </p:nvGraphicFramePr>
        <p:xfrm>
          <a:off x="683568" y="1268760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4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482864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313898" y="6017184"/>
            <a:ext cx="5020973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 имени А.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D:\IMG_197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3349627"/>
            <a:ext cx="3495030" cy="2527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:\IMG_19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807550"/>
            <a:ext cx="3851514" cy="2566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3514416"/>
            <a:ext cx="3846355" cy="2884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61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7"/>
            <a:ext cx="6491064" cy="694671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591" y="2716253"/>
            <a:ext cx="3660209" cy="274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982607"/>
            <a:ext cx="3117836" cy="2338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610896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409089" y="5474708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познание</a:t>
            </a:r>
            <a:endParaRPr lang="ru-RU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77809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052736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1052736"/>
            <a:ext cx="2237601" cy="3580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69" y="3961557"/>
            <a:ext cx="449087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155813" y="5065484"/>
            <a:ext cx="3597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чтение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70609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03" y="1160970"/>
            <a:ext cx="3043905" cy="2282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645024"/>
            <a:ext cx="5042408" cy="2644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645" y="1013407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549321" y="4293096"/>
            <a:ext cx="3396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Художественно-эстетическое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развитие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3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562074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D:\IMG_196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7611" y="3791310"/>
            <a:ext cx="2592288" cy="2580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D:\IMG_196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5335" y="918523"/>
            <a:ext cx="303146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D:\IMG_196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57" y="3444520"/>
            <a:ext cx="2367280" cy="2944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D:\IMG_196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33091"/>
            <a:ext cx="2736304" cy="267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5569899" y="4437112"/>
            <a:ext cx="29212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Совместное творчество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5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562074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645024"/>
            <a:ext cx="4536504" cy="2486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:\IMG_196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694" y="980728"/>
            <a:ext cx="3322712" cy="393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91143" y="5057889"/>
            <a:ext cx="29212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Совместное творчество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Рисунок 5" descr="D:\IMG_197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084" y="997474"/>
            <a:ext cx="3440791" cy="2355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00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«Муха-Цокотуха»</a:t>
            </a:r>
            <a:endParaRPr lang="ru-RU" sz="36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8261" y="2277077"/>
            <a:ext cx="243840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4294" y="3857541"/>
            <a:ext cx="3244821" cy="249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74428" y="1760882"/>
            <a:ext cx="233800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75765" y="4277563"/>
            <a:ext cx="2088234" cy="1975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00026" y="1796886"/>
            <a:ext cx="220824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49846" y="1510100"/>
            <a:ext cx="2515344" cy="1886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6759" y="4258442"/>
            <a:ext cx="2016224" cy="2177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08314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71420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детский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 № 374 комбинированного вида.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Андрейчук Елена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воспитатель.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76864" cy="126876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проекта.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964488" cy="5472608"/>
          </a:xfrm>
        </p:spPr>
        <p:txBody>
          <a:bodyPr>
            <a:normAutofit fontScale="25000" lnSpcReduction="20000"/>
          </a:bodyPr>
          <a:lstStyle/>
          <a:p>
            <a:pPr marL="11430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5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1.Знакомство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доступными их возрасту теоретическими понятиями, </a:t>
            </a: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необходимыми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выявления художественных особенностей произведений К.И.Чуковского.</a:t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познавательного, литературного  опыта детей.</a:t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литературного творчества.</a:t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Автоматизация поставленных звуков в связной диалогической и монологической речи.</a:t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умения слушать и слышать ребенка и взрослого, работать в коллективе детей, активно включаться в создание образов единой сюжетной линии.</a:t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над эмоциональной выразительностью речи.</a:t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чувство ритма при исполнении стихотворений, песен, прозаического монолога.</a:t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координировать речь и движение ребенка.</a:t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влияние семейного воспитания на развитие дошкольника. Приобщение родителей к проблеме детского чтения.</a:t>
            </a: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3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00733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и определение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целей, задач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проекта, исходя из возрастных особенностей детей.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Включение специалистов ДОУ в творческий процесс.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информации и необходимого материала для реализации проекта.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детей и родителей в процессе решения задач.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 с участием родителей.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проекта.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проектной деятельности. Подведение итогов. Обобщение опыта.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9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149817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реализацию проекта.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1.Чтение произведений К.И.Чуковского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Викторина «Угадай сказку»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Мини-викторина «Угадай книгу»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Просмотр видеофильмов по сказкам К.И.Чуковского «Муха-Цокотуха», «Доктор Айболит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Бармалей».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Конкурс рисунков, поделок  «Любимый персонаж» (дети и родители)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 Беседы с детьми по прочитанным произведениям.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Тематическое занятие: «В гости к дедушке Корнею»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9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реализацию проекта.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Инсценировка сказки  К.И.Чуковского «Муха-Цокотуха».</a:t>
            </a:r>
            <a:b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Коллективная работа над созданием тематического панно «Чудо-дерево»</a:t>
            </a:r>
            <a:b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Создание библиотечки стихов и сказок писателя.</a:t>
            </a:r>
            <a:b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Организация библиографического пособия для родителей.</a:t>
            </a:r>
            <a:b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Совместная трудовая деятельность по изготовлению атрибутов к обыгрыванию произведений.</a:t>
            </a:r>
            <a:b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Экскурсии в  детскую  библиотеку </a:t>
            </a:r>
            <a:r>
              <a:rPr lang="ru-RU" sz="49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им.А.Барто</a:t>
            </a:r>
            <a:r>
              <a:rPr lang="ru-RU" sz="4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4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Компьютерная презентация «Творчество К. И. Чуковского»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2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7056784" cy="576064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этап-подготовительный.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4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1.Анкетирование родителей «Какие книги Вы читаете дома с детьми».</a:t>
            </a:r>
            <a:endParaRPr lang="ru-RU" sz="8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2.Беседа о творчестве К.Чуковского, рассматривание портрета.</a:t>
            </a:r>
            <a:endParaRPr lang="ru-RU" sz="8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3.Чтение произведений К.Чуковского «Муха – Цокотуха», «Тараканище», «Краденое солнце», «Телефон», «Мойдодыр», «Федорино горе», «Айболит», «Бармалей». Обсуждение с детьми главной идеи произведений.</a:t>
            </a:r>
            <a:endParaRPr lang="ru-RU" sz="8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4.Рассматривание иллюстраций </a:t>
            </a:r>
            <a:r>
              <a:rPr lang="ru-RU" sz="8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В.Сутеева</a:t>
            </a:r>
            <a:r>
              <a:rPr lang="ru-RU" sz="8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8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В.Конашевича</a:t>
            </a:r>
            <a:r>
              <a:rPr lang="ru-RU" sz="8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сказкам К.Чуковского.</a:t>
            </a:r>
            <a:endParaRPr lang="ru-RU" sz="8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Просмотр мультфильмов.</a:t>
            </a:r>
            <a:endParaRPr lang="ru-RU" sz="8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5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28215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этап-основной.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1.Конкурс рисунков «Любимый персонаж» (дети, родители).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Мини-викторина «Угадай книгу».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Лепка, ручной труд «Чудо-дерево» (родители, дети, воспитатели).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НОД «В гости к дедушке Корнею»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Создание атрибутов к сказке «Муха-Цокотуха»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6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064896" cy="132556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 этап-заключительный.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1.Викторина «Угадай сказку» (родители, дети, воспитатели)</a:t>
            </a:r>
            <a:endParaRPr lang="ru-RU" sz="3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Создание библиотечки стихов и сказок писателя.</a:t>
            </a:r>
            <a:endParaRPr lang="ru-RU" sz="3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Премьера музыкальной сказки «Муха – Цокотуха».</a:t>
            </a:r>
            <a:endParaRPr lang="ru-RU" sz="3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Экскурсия в библиотеку им. А. </a:t>
            </a:r>
            <a:r>
              <a:rPr lang="ru-RU" sz="33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717</Words>
  <Application>Microsoft Office PowerPoint</Application>
  <PresentationFormat>Экран (4:3)</PresentationFormat>
  <Paragraphs>119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Подготовила: Андрейчук Елена Алексеевна                    </vt:lpstr>
      <vt:lpstr>     Участники проекта:</vt:lpstr>
      <vt:lpstr>Цели и задачи проекта.</vt:lpstr>
      <vt:lpstr>План реализации проекта</vt:lpstr>
      <vt:lpstr>Мероприятия, направленные на реализацию проекта.</vt:lpstr>
      <vt:lpstr>Мероприятия, направленные на реализацию проекта.</vt:lpstr>
      <vt:lpstr>1 этап-подготовительный.</vt:lpstr>
      <vt:lpstr>2 этап-основной.</vt:lpstr>
      <vt:lpstr>     3 этап-заключительный.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Реализация проекта </vt:lpstr>
      <vt:lpstr>Реализация проекта 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Театр «Муха-Цокотуха»</vt:lpstr>
      <vt:lpstr>Спасибо за внимание.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DAY</cp:lastModifiedBy>
  <cp:revision>38</cp:revision>
  <dcterms:created xsi:type="dcterms:W3CDTF">2013-01-06T18:32:13Z</dcterms:created>
  <dcterms:modified xsi:type="dcterms:W3CDTF">2014-02-09T16:46:04Z</dcterms:modified>
</cp:coreProperties>
</file>