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7C70D1-F065-40DC-8936-8986EA64A9F7}" type="datetimeFigureOut">
              <a:rPr lang="ru-RU" smtClean="0"/>
              <a:t>13.12.2014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723A0F-A515-4DCD-88C0-91CC0D9163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524328" cy="252028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        Презентация проекта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>
                <a:solidFill>
                  <a:srgbClr val="0070C0"/>
                </a:solidFill>
              </a:rPr>
              <a:t> </a:t>
            </a:r>
            <a:r>
              <a:rPr lang="ru-RU" sz="4400" dirty="0" smtClean="0">
                <a:solidFill>
                  <a:srgbClr val="0070C0"/>
                </a:solidFill>
              </a:rPr>
              <a:t>  сюжетно – ролевой игры</a:t>
            </a:r>
            <a:br>
              <a:rPr lang="ru-RU" sz="4400" dirty="0" smtClean="0">
                <a:solidFill>
                  <a:srgbClr val="0070C0"/>
                </a:solidFill>
              </a:rPr>
            </a:br>
            <a:r>
              <a:rPr lang="ru-RU" sz="4400" dirty="0">
                <a:solidFill>
                  <a:srgbClr val="0070C0"/>
                </a:solidFill>
              </a:rPr>
              <a:t> </a:t>
            </a:r>
            <a:r>
              <a:rPr lang="ru-RU" sz="4400" dirty="0" smtClean="0">
                <a:solidFill>
                  <a:srgbClr val="0070C0"/>
                </a:solidFill>
              </a:rPr>
              <a:t>     «Фито аптека».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7848872" cy="16561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Автор проекта: Воспитатель МКДОУ «Детский сад №2»  Кубышкина В. К.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9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7030A0"/>
                </a:solidFill>
              </a:rPr>
              <a:t>Спасибо за внимание!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31" y="1554163"/>
            <a:ext cx="6981537" cy="4525962"/>
          </a:xfrm>
        </p:spPr>
      </p:pic>
    </p:spTree>
    <p:extLst>
      <p:ext uri="{BB962C8B-B14F-4D97-AF65-F5344CB8AC3E}">
        <p14:creationId xmlns:p14="http://schemas.microsoft.com/office/powerpoint/2010/main" val="126271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Проект сюжетно – ролевой игры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dirty="0" smtClean="0">
                <a:solidFill>
                  <a:srgbClr val="C00000"/>
                </a:solidFill>
              </a:rPr>
              <a:t>             «Фито аптека».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                      </a:t>
            </a:r>
            <a:r>
              <a:rPr lang="ru-RU" b="1" dirty="0" smtClean="0"/>
              <a:t>Актуальность:</a:t>
            </a:r>
          </a:p>
          <a:p>
            <a:pPr marL="109728" indent="0">
              <a:buNone/>
            </a:pPr>
            <a:r>
              <a:rPr lang="ru-RU" i="1" dirty="0" smtClean="0"/>
              <a:t>« Без игры нет, и не может быть полноценного</a:t>
            </a:r>
          </a:p>
          <a:p>
            <a:pPr marL="109728" indent="0">
              <a:buNone/>
            </a:pPr>
            <a:r>
              <a:rPr lang="ru-RU" i="1" dirty="0"/>
              <a:t>у</a:t>
            </a:r>
            <a:r>
              <a:rPr lang="ru-RU" i="1" dirty="0" smtClean="0"/>
              <a:t>мственного развития. </a:t>
            </a:r>
          </a:p>
          <a:p>
            <a:pPr marL="109728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Игра – это огромное светлое окно, через которое в духовный мир ребёнка вливается живительный поток представлений, понятий. </a:t>
            </a:r>
          </a:p>
          <a:p>
            <a:pPr marL="109728" indent="0">
              <a:buNone/>
            </a:pPr>
            <a:r>
              <a:rPr lang="ru-RU" i="1" dirty="0" smtClean="0"/>
              <a:t>  Игра – это искра, зажигающая огонёк пытливости и любознательности…»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231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88832" cy="76619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      * * 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Вид проекта</a:t>
            </a:r>
            <a:r>
              <a:rPr lang="ru-RU" sz="3600" dirty="0" smtClean="0"/>
              <a:t>: Познавательно – игровой.</a:t>
            </a:r>
          </a:p>
          <a:p>
            <a:r>
              <a:rPr lang="ru-RU" sz="3600" b="1" dirty="0" smtClean="0"/>
              <a:t>Возраст участников: </a:t>
            </a:r>
            <a:r>
              <a:rPr lang="ru-RU" sz="3600" dirty="0" smtClean="0"/>
              <a:t>Дети 5 – 6лет.</a:t>
            </a:r>
          </a:p>
          <a:p>
            <a:r>
              <a:rPr lang="ru-RU" sz="3600" b="1" dirty="0" smtClean="0"/>
              <a:t>Цель</a:t>
            </a:r>
            <a:r>
              <a:rPr lang="ru-RU" sz="3600" b="1" dirty="0" smtClean="0"/>
              <a:t>: </a:t>
            </a:r>
            <a:r>
              <a:rPr lang="ru-RU" sz="3600" dirty="0" smtClean="0"/>
              <a:t>Способствовать накоплению игрового опыта.</a:t>
            </a:r>
          </a:p>
          <a:p>
            <a:r>
              <a:rPr lang="ru-RU" sz="3600" b="1" dirty="0" smtClean="0"/>
              <a:t>Длительность: </a:t>
            </a:r>
            <a:r>
              <a:rPr lang="ru-RU" sz="3600" dirty="0" smtClean="0"/>
              <a:t>Краткосрочный -10 дней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</a:t>
            </a:r>
            <a:r>
              <a:rPr lang="ru-RU" sz="3600" dirty="0" smtClean="0"/>
              <a:t>(12 -25ноября 20014г.)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59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Находим на плакате знакомые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лекарственные травы.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012" y="2107406"/>
            <a:ext cx="6048375" cy="3419475"/>
          </a:xfrm>
        </p:spPr>
      </p:pic>
    </p:spTree>
    <p:extLst>
      <p:ext uri="{BB962C8B-B14F-4D97-AF65-F5344CB8AC3E}">
        <p14:creationId xmlns:p14="http://schemas.microsoft.com/office/powerpoint/2010/main" val="419675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             </a:t>
            </a:r>
            <a:r>
              <a:rPr lang="ru-RU" dirty="0" smtClean="0">
                <a:solidFill>
                  <a:srgbClr val="C00000"/>
                </a:solidFill>
              </a:rPr>
              <a:t>Рассматриваем засушенные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                              травы.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1783556"/>
            <a:ext cx="5981700" cy="4067175"/>
          </a:xfrm>
        </p:spPr>
      </p:pic>
    </p:spTree>
    <p:extLst>
      <p:ext uri="{BB962C8B-B14F-4D97-AF65-F5344CB8AC3E}">
        <p14:creationId xmlns:p14="http://schemas.microsoft.com/office/powerpoint/2010/main" val="695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rgbClr val="0070C0"/>
                </a:solidFill>
              </a:rPr>
              <a:t>Занимаемся изготовлением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      атрибутов для фито аптеки.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2" y="1831181"/>
            <a:ext cx="5934075" cy="3971925"/>
          </a:xfrm>
        </p:spPr>
      </p:pic>
    </p:spTree>
    <p:extLst>
      <p:ext uri="{BB962C8B-B14F-4D97-AF65-F5344CB8AC3E}">
        <p14:creationId xmlns:p14="http://schemas.microsoft.com/office/powerpoint/2010/main" val="230698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dirty="0" smtClean="0">
                <a:solidFill>
                  <a:srgbClr val="FF0000"/>
                </a:solidFill>
              </a:rPr>
              <a:t>Готовимся к началу игры.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7" y="1588294"/>
            <a:ext cx="5953125" cy="4457700"/>
          </a:xfrm>
        </p:spPr>
      </p:pic>
    </p:spTree>
    <p:extLst>
      <p:ext uri="{BB962C8B-B14F-4D97-AF65-F5344CB8AC3E}">
        <p14:creationId xmlns:p14="http://schemas.microsoft.com/office/powerpoint/2010/main" val="377766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dirty="0" smtClean="0">
                <a:solidFill>
                  <a:srgbClr val="0070C0"/>
                </a:solidFill>
              </a:rPr>
              <a:t>Интересная игра…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071858" cy="5080000"/>
          </a:xfrm>
        </p:spPr>
      </p:pic>
    </p:spTree>
    <p:extLst>
      <p:ext uri="{BB962C8B-B14F-4D97-AF65-F5344CB8AC3E}">
        <p14:creationId xmlns:p14="http://schemas.microsoft.com/office/powerpoint/2010/main" val="48787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7030A0"/>
                </a:solidFill>
              </a:rPr>
              <a:t>Методическое обеспечение.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«Комплексное руководство сюжетно-ролевыми играми в детском саду». Автор: </a:t>
            </a:r>
          </a:p>
          <a:p>
            <a:r>
              <a:rPr lang="ru-RU" dirty="0" smtClean="0"/>
              <a:t>Н. Ф. Комарова.</a:t>
            </a:r>
          </a:p>
          <a:p>
            <a:r>
              <a:rPr lang="ru-RU" dirty="0" smtClean="0"/>
              <a:t>«проектирование эффективного взаимодействия педагогов с детьми». Автор </a:t>
            </a:r>
          </a:p>
          <a:p>
            <a:pPr marL="0" indent="0">
              <a:buNone/>
            </a:pPr>
            <a:r>
              <a:rPr lang="ru-RU" dirty="0" smtClean="0"/>
              <a:t>Т. Д. Пашкевич.</a:t>
            </a:r>
          </a:p>
          <a:p>
            <a:pPr marL="0" indent="0">
              <a:buNone/>
            </a:pPr>
            <a:r>
              <a:rPr lang="ru-RU" dirty="0" smtClean="0"/>
              <a:t>«Социальный мир». Автор Щ. Ф. Горбатенко.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46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188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      Презентация проекта    сюжетно – ролевой игры       «Фито аптека».</vt:lpstr>
      <vt:lpstr>Проект сюжетно – ролевой игры                «Фито аптека».</vt:lpstr>
      <vt:lpstr>                       * * *</vt:lpstr>
      <vt:lpstr>          Находим на плакате знакомые                    лекарственные травы.</vt:lpstr>
      <vt:lpstr>              Рассматриваем засушенные                                   травы.</vt:lpstr>
      <vt:lpstr>            Занимаемся изготовлением              атрибутов для фито аптеки.</vt:lpstr>
      <vt:lpstr>           Готовимся к началу игры.</vt:lpstr>
      <vt:lpstr>                 Интересная игра…</vt:lpstr>
      <vt:lpstr>        Методическое обеспечение.</vt:lpstr>
      <vt:lpstr>    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   сюжетно – ролевой игры            «Фито аптека».</dc:title>
  <dc:creator>Кубышкина</dc:creator>
  <cp:lastModifiedBy>Кубышкина</cp:lastModifiedBy>
  <cp:revision>20</cp:revision>
  <dcterms:created xsi:type="dcterms:W3CDTF">2014-11-29T14:07:35Z</dcterms:created>
  <dcterms:modified xsi:type="dcterms:W3CDTF">2014-12-13T08:14:15Z</dcterms:modified>
</cp:coreProperties>
</file>