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7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660"/>
  </p:normalViewPr>
  <p:slideViewPr>
    <p:cSldViewPr>
      <p:cViewPr varScale="1">
        <p:scale>
          <a:sx n="55" d="100"/>
          <a:sy n="55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9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9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5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9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6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2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2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4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2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1AC3-F708-499B-A131-A928DAF4330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A942E-6169-4145-ABF1-C8BE5541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2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if5gif.ucoz.ru/_ph/12/658722416.gif" TargetMode="External"/><Relationship Id="rId13" Type="http://schemas.openxmlformats.org/officeDocument/2006/relationships/image" Target="../media/image16.jpeg"/><Relationship Id="rId18" Type="http://schemas.openxmlformats.org/officeDocument/2006/relationships/image" Target="../media/image21.wmf"/><Relationship Id="rId3" Type="http://schemas.openxmlformats.org/officeDocument/2006/relationships/image" Target="http://o6oi.ru/main.php/68095-1/image_073.jpg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20.wmf"/><Relationship Id="rId2" Type="http://schemas.openxmlformats.org/officeDocument/2006/relationships/image" Target="../media/image10.jpeg"/><Relationship Id="rId16" Type="http://schemas.openxmlformats.org/officeDocument/2006/relationships/image" Target="../media/image19.wmf"/><Relationship Id="rId20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t16.privet.ru/lr/0b0621a6b23a28238b83aeb261474b02" TargetMode="External"/><Relationship Id="rId11" Type="http://schemas.openxmlformats.org/officeDocument/2006/relationships/hyperlink" Target="http://s51.radikal.ru/i131/0902/d2/a8456a711e4f.png" TargetMode="External"/><Relationship Id="rId5" Type="http://schemas.openxmlformats.org/officeDocument/2006/relationships/image" Target="http://img1.liveinternet.ru/images/attach/c/1/58/589/58589175_1272908357_raduga03.png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4.gif"/><Relationship Id="rId19" Type="http://schemas.openxmlformats.org/officeDocument/2006/relationships/image" Target="../media/image22.jpeg"/><Relationship Id="rId4" Type="http://schemas.openxmlformats.org/officeDocument/2006/relationships/image" Target="../media/image11.png"/><Relationship Id="rId9" Type="http://schemas.openxmlformats.org/officeDocument/2006/relationships/image" Target="../media/image13.gif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Вода вокруг нас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dichk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838200"/>
            <a:ext cx="2895600" cy="2153602"/>
          </a:xfrm>
          <a:prstGeom prst="rect">
            <a:avLst/>
          </a:prstGeom>
        </p:spPr>
      </p:pic>
      <p:pic>
        <p:nvPicPr>
          <p:cNvPr id="3" name="Рисунок 2" descr="овощи фрукты podrobnosti.ua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6600" y="914400"/>
            <a:ext cx="2971800" cy="1981200"/>
          </a:xfrm>
          <a:prstGeom prst="rect">
            <a:avLst/>
          </a:prstGeom>
        </p:spPr>
      </p:pic>
      <p:pic>
        <p:nvPicPr>
          <p:cNvPr id="4" name="Рисунок 3" descr="ty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28600" y="3886200"/>
            <a:ext cx="2590800" cy="2379987"/>
          </a:xfrm>
          <a:prstGeom prst="rect">
            <a:avLst/>
          </a:prstGeom>
        </p:spPr>
      </p:pic>
      <p:pic>
        <p:nvPicPr>
          <p:cNvPr id="5" name="Рисунок 4" descr="povar_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400800" y="914400"/>
            <a:ext cx="2286000" cy="3071813"/>
          </a:xfrm>
          <a:prstGeom prst="rect">
            <a:avLst/>
          </a:prstGeom>
        </p:spPr>
      </p:pic>
      <p:pic>
        <p:nvPicPr>
          <p:cNvPr id="6" name="Рисунок 5" descr="стирка-авто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96000" y="4038600"/>
            <a:ext cx="2895600" cy="2269777"/>
          </a:xfrm>
          <a:prstGeom prst="rect">
            <a:avLst/>
          </a:prstGeom>
        </p:spPr>
      </p:pic>
      <p:pic>
        <p:nvPicPr>
          <p:cNvPr id="7" name="Рисунок 6" descr="_1302276376_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95600" y="3200400"/>
            <a:ext cx="3048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52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Для чего нам нужна вода?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3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6oi.ru/main.php/68095-1/image_07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http://img1.liveinternet.ru/images/attach/c/1/58/589/58589175_1272908357_raduga03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9769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923" y="2060575"/>
            <a:ext cx="193114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Картинка 1 из 6104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242888"/>
            <a:ext cx="2332038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AG00434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33600" cy="2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AG00434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18034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Картинка 14 из 1599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2773363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>
            <a:spLocks noChangeArrowheads="1"/>
          </p:cNvSpPr>
          <p:nvPr/>
        </p:nvSpPr>
        <p:spPr bwMode="auto">
          <a:xfrm flipH="1">
            <a:off x="2268538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 altLang="ru-RU">
                <a:solidFill>
                  <a:srgbClr val="FFFFFF"/>
                </a:solidFill>
                <a:latin typeface="Constantia" pitchFamily="18" charset="0"/>
              </a:rPr>
            </a:br>
            <a:endParaRPr lang="ru-RU" alt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Выноска-облако 7"/>
          <p:cNvSpPr>
            <a:spLocks noChangeArrowheads="1"/>
          </p:cNvSpPr>
          <p:nvPr/>
        </p:nvSpPr>
        <p:spPr bwMode="auto">
          <a:xfrm>
            <a:off x="1403350" y="2852738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 altLang="ru-RU">
                <a:solidFill>
                  <a:srgbClr val="FFFFFF"/>
                </a:solidFill>
                <a:latin typeface="Constantia" pitchFamily="18" charset="0"/>
              </a:rPr>
            </a:br>
            <a:endParaRPr lang="ru-RU" alt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971550" y="3500438"/>
            <a:ext cx="484188" cy="673100"/>
            <a:chOff x="2608" y="436"/>
            <a:chExt cx="1575" cy="2103"/>
          </a:xfrm>
        </p:grpSpPr>
        <p:pic>
          <p:nvPicPr>
            <p:cNvPr id="16396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7" name="Group 1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398" name="Oval 1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9" name="Oval 1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0" name="Oval 1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1" name="AutoShape 17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03" name="Group 1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04" name="Oval 2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5" name="Oval 2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179388" y="3789363"/>
            <a:ext cx="484187" cy="673100"/>
            <a:chOff x="2608" y="436"/>
            <a:chExt cx="1575" cy="2103"/>
          </a:xfrm>
        </p:grpSpPr>
        <p:pic>
          <p:nvPicPr>
            <p:cNvPr id="1640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9" name="Group 2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10" name="Oval 2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1" name="Oval 2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2" name="Oval 2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13" name="AutoShape 29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16" name="Oval 3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7" name="Oval 3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8" name="Oval 3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419" name="Group 35"/>
          <p:cNvGrpSpPr>
            <a:grpSpLocks/>
          </p:cNvGrpSpPr>
          <p:nvPr/>
        </p:nvGrpSpPr>
        <p:grpSpPr bwMode="auto">
          <a:xfrm flipH="1">
            <a:off x="2339975" y="2349500"/>
            <a:ext cx="484188" cy="673100"/>
            <a:chOff x="2608" y="436"/>
            <a:chExt cx="1575" cy="2103"/>
          </a:xfrm>
        </p:grpSpPr>
        <p:pic>
          <p:nvPicPr>
            <p:cNvPr id="1642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21" name="Group 37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22" name="Oval 3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3" name="Oval 3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4" name="Oval 4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25" name="AutoShape 41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6" name="Oval 42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27" name="Group 43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28" name="Oval 4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9" name="Oval 4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0" name="Oval 4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431" name="Group 47"/>
          <p:cNvGrpSpPr>
            <a:grpSpLocks/>
          </p:cNvGrpSpPr>
          <p:nvPr/>
        </p:nvGrpSpPr>
        <p:grpSpPr bwMode="auto">
          <a:xfrm>
            <a:off x="971550" y="2565400"/>
            <a:ext cx="484188" cy="673100"/>
            <a:chOff x="2608" y="436"/>
            <a:chExt cx="1575" cy="2103"/>
          </a:xfrm>
        </p:grpSpPr>
        <p:pic>
          <p:nvPicPr>
            <p:cNvPr id="16432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33" name="Group 49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34" name="Oval 5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5" name="Oval 5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6" name="Oval 5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37" name="AutoShape 53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8" name="Oval 54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39" name="Group 55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40" name="Oval 5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1" name="Oval 5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2" name="Oval 5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443" name="Group 59"/>
          <p:cNvGrpSpPr>
            <a:grpSpLocks/>
          </p:cNvGrpSpPr>
          <p:nvPr/>
        </p:nvGrpSpPr>
        <p:grpSpPr bwMode="auto">
          <a:xfrm>
            <a:off x="1979613" y="3500438"/>
            <a:ext cx="503237" cy="720725"/>
            <a:chOff x="2608" y="436"/>
            <a:chExt cx="1575" cy="2103"/>
          </a:xfrm>
        </p:grpSpPr>
        <p:pic>
          <p:nvPicPr>
            <p:cNvPr id="16444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5" name="Group 61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46" name="Oval 6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7" name="Oval 6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8" name="Oval 6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49" name="AutoShape 65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0" name="Oval 66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51" name="Group 67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52" name="Oval 6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53" name="Oval 6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54" name="Oval 7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455" name="Group 71"/>
          <p:cNvGrpSpPr>
            <a:grpSpLocks/>
          </p:cNvGrpSpPr>
          <p:nvPr/>
        </p:nvGrpSpPr>
        <p:grpSpPr bwMode="auto">
          <a:xfrm>
            <a:off x="2627313" y="3789363"/>
            <a:ext cx="557212" cy="817562"/>
            <a:chOff x="2608" y="436"/>
            <a:chExt cx="1575" cy="2103"/>
          </a:xfrm>
        </p:grpSpPr>
        <p:pic>
          <p:nvPicPr>
            <p:cNvPr id="16456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57" name="Group 7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58" name="Oval 7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59" name="Oval 7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0" name="Oval 7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61" name="AutoShape 77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2" name="Oval 7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63" name="Group 7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64" name="Oval 8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5" name="Oval 8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6" name="Oval 8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467" name="Group 83"/>
          <p:cNvGrpSpPr>
            <a:grpSpLocks/>
          </p:cNvGrpSpPr>
          <p:nvPr/>
        </p:nvGrpSpPr>
        <p:grpSpPr bwMode="auto">
          <a:xfrm>
            <a:off x="1763713" y="4221163"/>
            <a:ext cx="484187" cy="673100"/>
            <a:chOff x="2608" y="436"/>
            <a:chExt cx="1575" cy="2103"/>
          </a:xfrm>
        </p:grpSpPr>
        <p:pic>
          <p:nvPicPr>
            <p:cNvPr id="1646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69" name="Group 8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70" name="Oval 8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1" name="Oval 8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2" name="Oval 8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73" name="AutoShape 89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4" name="Oval 9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75" name="Group 9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76" name="Oval 9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7" name="Oval 9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8" name="Oval 9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479" name="Group 95"/>
          <p:cNvGrpSpPr>
            <a:grpSpLocks/>
          </p:cNvGrpSpPr>
          <p:nvPr/>
        </p:nvGrpSpPr>
        <p:grpSpPr bwMode="auto">
          <a:xfrm>
            <a:off x="6516688" y="2205038"/>
            <a:ext cx="433387" cy="673100"/>
            <a:chOff x="204" y="935"/>
            <a:chExt cx="1575" cy="2103"/>
          </a:xfrm>
        </p:grpSpPr>
        <p:pic>
          <p:nvPicPr>
            <p:cNvPr id="1648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1" name="AutoShape 97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2" name="Oval 98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83" name="Group 99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484" name="Oval 100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5" name="Oval 101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6" name="Oval 102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487" name="Group 103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488" name="Oval 104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9" name="Oval 105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90" name="Oval 106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1988" name="Picture 4" descr="Картинка 21 из 71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-242888"/>
            <a:ext cx="3744912" cy="2994026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92" name="Group 108"/>
          <p:cNvGrpSpPr>
            <a:grpSpLocks/>
          </p:cNvGrpSpPr>
          <p:nvPr/>
        </p:nvGrpSpPr>
        <p:grpSpPr bwMode="auto">
          <a:xfrm>
            <a:off x="7164388" y="2636838"/>
            <a:ext cx="936625" cy="792162"/>
            <a:chOff x="3267" y="12447"/>
            <a:chExt cx="4160" cy="2700"/>
          </a:xfrm>
        </p:grpSpPr>
        <p:pic>
          <p:nvPicPr>
            <p:cNvPr id="16493" name="Picture 109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" name="Picture 110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95" name="Group 111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6496" name="Picture 112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97" name="Picture 113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98" name="Picture 114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99" name="Picture 115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500" name="Group 116"/>
          <p:cNvGrpSpPr>
            <a:grpSpLocks/>
          </p:cNvGrpSpPr>
          <p:nvPr/>
        </p:nvGrpSpPr>
        <p:grpSpPr bwMode="auto">
          <a:xfrm>
            <a:off x="7812088" y="2420938"/>
            <a:ext cx="936625" cy="792162"/>
            <a:chOff x="3267" y="12447"/>
            <a:chExt cx="4160" cy="2700"/>
          </a:xfrm>
        </p:grpSpPr>
        <p:pic>
          <p:nvPicPr>
            <p:cNvPr id="16501" name="Picture 117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" name="Picture 118" descr="NA01577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503" name="Group 119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6504" name="Picture 120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05" name="Picture 121" descr="NA01578_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06" name="Picture 122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07" name="Picture 123" descr="NA01535_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508" name="Group 124"/>
          <p:cNvGrpSpPr>
            <a:grpSpLocks/>
          </p:cNvGrpSpPr>
          <p:nvPr/>
        </p:nvGrpSpPr>
        <p:grpSpPr bwMode="auto">
          <a:xfrm>
            <a:off x="6659563" y="3284538"/>
            <a:ext cx="433387" cy="673100"/>
            <a:chOff x="204" y="935"/>
            <a:chExt cx="1575" cy="2103"/>
          </a:xfrm>
        </p:grpSpPr>
        <p:pic>
          <p:nvPicPr>
            <p:cNvPr id="1650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0" name="AutoShape 126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11" name="Oval 12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12" name="Group 12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13" name="Oval 12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4" name="Oval 13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5" name="Oval 13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516" name="Group 13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17" name="Oval 13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8" name="Oval 13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9" name="Oval 13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520" name="Group 136"/>
          <p:cNvGrpSpPr>
            <a:grpSpLocks/>
          </p:cNvGrpSpPr>
          <p:nvPr/>
        </p:nvGrpSpPr>
        <p:grpSpPr bwMode="auto">
          <a:xfrm>
            <a:off x="7308850" y="2276475"/>
            <a:ext cx="360363" cy="528638"/>
            <a:chOff x="204" y="935"/>
            <a:chExt cx="1575" cy="2103"/>
          </a:xfrm>
        </p:grpSpPr>
        <p:pic>
          <p:nvPicPr>
            <p:cNvPr id="16521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22" name="AutoShape 138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23" name="Oval 139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24" name="Group 140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25" name="Oval 14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26" name="Oval 14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27" name="Oval 14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528" name="Group 144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29" name="Oval 14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30" name="Oval 14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31" name="Oval 14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532" name="Group 148"/>
          <p:cNvGrpSpPr>
            <a:grpSpLocks/>
          </p:cNvGrpSpPr>
          <p:nvPr/>
        </p:nvGrpSpPr>
        <p:grpSpPr bwMode="auto">
          <a:xfrm>
            <a:off x="7235825" y="2852738"/>
            <a:ext cx="433388" cy="673100"/>
            <a:chOff x="204" y="935"/>
            <a:chExt cx="1575" cy="2103"/>
          </a:xfrm>
        </p:grpSpPr>
        <p:pic>
          <p:nvPicPr>
            <p:cNvPr id="16533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4" name="AutoShape 150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35" name="Oval 151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36" name="Group 152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37" name="Oval 15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38" name="Oval 15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39" name="Oval 15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540" name="Group 156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41" name="Oval 15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42" name="Oval 15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43" name="Oval 15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544" name="Group 160"/>
          <p:cNvGrpSpPr>
            <a:grpSpLocks/>
          </p:cNvGrpSpPr>
          <p:nvPr/>
        </p:nvGrpSpPr>
        <p:grpSpPr bwMode="auto">
          <a:xfrm>
            <a:off x="7740650" y="2276475"/>
            <a:ext cx="433388" cy="673100"/>
            <a:chOff x="204" y="935"/>
            <a:chExt cx="1575" cy="2103"/>
          </a:xfrm>
        </p:grpSpPr>
        <p:pic>
          <p:nvPicPr>
            <p:cNvPr id="16545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46" name="AutoShape 162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47" name="Oval 163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48" name="Group 164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49" name="Oval 16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50" name="Oval 16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51" name="Oval 16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552" name="Group 168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53" name="Oval 16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54" name="Oval 17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55" name="Oval 17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556" name="Group 172"/>
          <p:cNvGrpSpPr>
            <a:grpSpLocks/>
          </p:cNvGrpSpPr>
          <p:nvPr/>
        </p:nvGrpSpPr>
        <p:grpSpPr bwMode="auto">
          <a:xfrm>
            <a:off x="6156325" y="2708275"/>
            <a:ext cx="433388" cy="673100"/>
            <a:chOff x="204" y="935"/>
            <a:chExt cx="1575" cy="2103"/>
          </a:xfrm>
        </p:grpSpPr>
        <p:pic>
          <p:nvPicPr>
            <p:cNvPr id="16557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58" name="AutoShape 174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59" name="Oval 175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60" name="Group 176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61" name="Oval 17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62" name="Oval 17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63" name="Oval 17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564" name="Group 180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65" name="Oval 18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66" name="Oval 18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67" name="Oval 18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568" name="Group 184"/>
          <p:cNvGrpSpPr>
            <a:grpSpLocks/>
          </p:cNvGrpSpPr>
          <p:nvPr/>
        </p:nvGrpSpPr>
        <p:grpSpPr bwMode="auto">
          <a:xfrm>
            <a:off x="8316913" y="1844675"/>
            <a:ext cx="360362" cy="530225"/>
            <a:chOff x="204" y="935"/>
            <a:chExt cx="1575" cy="2103"/>
          </a:xfrm>
        </p:grpSpPr>
        <p:pic>
          <p:nvPicPr>
            <p:cNvPr id="1656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70" name="AutoShape 186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71" name="Oval 18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72" name="Group 18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73" name="Oval 18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74" name="Oval 19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75" name="Oval 19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576" name="Group 19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77" name="Oval 19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78" name="Oval 19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79" name="Oval 19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" name="Выноска-облако 7"/>
          <p:cNvSpPr>
            <a:spLocks noChangeArrowheads="1"/>
          </p:cNvSpPr>
          <p:nvPr/>
        </p:nvSpPr>
        <p:spPr bwMode="auto">
          <a:xfrm flipH="1">
            <a:off x="3203575" y="692150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 altLang="ru-RU">
                <a:solidFill>
                  <a:srgbClr val="FFFFFF"/>
                </a:solidFill>
                <a:latin typeface="Constantia" pitchFamily="18" charset="0"/>
              </a:rPr>
            </a:br>
            <a:endParaRPr lang="ru-RU" alt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Выноска-облако 7"/>
          <p:cNvSpPr>
            <a:spLocks noChangeArrowheads="1"/>
          </p:cNvSpPr>
          <p:nvPr/>
        </p:nvSpPr>
        <p:spPr bwMode="auto">
          <a:xfrm flipH="1">
            <a:off x="4140200" y="9810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 altLang="ru-RU">
                <a:solidFill>
                  <a:srgbClr val="FFFFFF"/>
                </a:solidFill>
                <a:latin typeface="Constantia" pitchFamily="18" charset="0"/>
              </a:rPr>
            </a:br>
            <a:endParaRPr lang="ru-RU" alt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Выноска-облако 7"/>
          <p:cNvSpPr>
            <a:spLocks noChangeArrowheads="1"/>
          </p:cNvSpPr>
          <p:nvPr/>
        </p:nvSpPr>
        <p:spPr bwMode="auto">
          <a:xfrm flipH="1">
            <a:off x="5003800" y="3333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 altLang="ru-RU">
                <a:solidFill>
                  <a:srgbClr val="FFFFFF"/>
                </a:solidFill>
                <a:latin typeface="Constantia" pitchFamily="18" charset="0"/>
              </a:rPr>
            </a:br>
            <a:endParaRPr lang="ru-RU" alt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16583" name="Freeform 199"/>
          <p:cNvSpPr>
            <a:spLocks/>
          </p:cNvSpPr>
          <p:nvPr/>
        </p:nvSpPr>
        <p:spPr bwMode="auto">
          <a:xfrm>
            <a:off x="3132138" y="3860800"/>
            <a:ext cx="4645025" cy="1295400"/>
          </a:xfrm>
          <a:custGeom>
            <a:avLst/>
            <a:gdLst>
              <a:gd name="T0" fmla="*/ 2815 w 2835"/>
              <a:gd name="T1" fmla="*/ 104 h 825"/>
              <a:gd name="T2" fmla="*/ 2791 w 2835"/>
              <a:gd name="T3" fmla="*/ 80 h 825"/>
              <a:gd name="T4" fmla="*/ 2783 w 2835"/>
              <a:gd name="T5" fmla="*/ 56 h 825"/>
              <a:gd name="T6" fmla="*/ 2759 w 2835"/>
              <a:gd name="T7" fmla="*/ 48 h 825"/>
              <a:gd name="T8" fmla="*/ 2663 w 2835"/>
              <a:gd name="T9" fmla="*/ 0 h 825"/>
              <a:gd name="T10" fmla="*/ 2503 w 2835"/>
              <a:gd name="T11" fmla="*/ 24 h 825"/>
              <a:gd name="T12" fmla="*/ 2383 w 2835"/>
              <a:gd name="T13" fmla="*/ 80 h 825"/>
              <a:gd name="T14" fmla="*/ 2351 w 2835"/>
              <a:gd name="T15" fmla="*/ 96 h 825"/>
              <a:gd name="T16" fmla="*/ 2239 w 2835"/>
              <a:gd name="T17" fmla="*/ 104 h 825"/>
              <a:gd name="T18" fmla="*/ 1967 w 2835"/>
              <a:gd name="T19" fmla="*/ 128 h 825"/>
              <a:gd name="T20" fmla="*/ 1919 w 2835"/>
              <a:gd name="T21" fmla="*/ 160 h 825"/>
              <a:gd name="T22" fmla="*/ 1903 w 2835"/>
              <a:gd name="T23" fmla="*/ 184 h 825"/>
              <a:gd name="T24" fmla="*/ 1735 w 2835"/>
              <a:gd name="T25" fmla="*/ 256 h 825"/>
              <a:gd name="T26" fmla="*/ 1559 w 2835"/>
              <a:gd name="T27" fmla="*/ 264 h 825"/>
              <a:gd name="T28" fmla="*/ 1351 w 2835"/>
              <a:gd name="T29" fmla="*/ 312 h 825"/>
              <a:gd name="T30" fmla="*/ 1311 w 2835"/>
              <a:gd name="T31" fmla="*/ 352 h 825"/>
              <a:gd name="T32" fmla="*/ 1279 w 2835"/>
              <a:gd name="T33" fmla="*/ 400 h 825"/>
              <a:gd name="T34" fmla="*/ 1255 w 2835"/>
              <a:gd name="T35" fmla="*/ 408 h 825"/>
              <a:gd name="T36" fmla="*/ 1207 w 2835"/>
              <a:gd name="T37" fmla="*/ 440 h 825"/>
              <a:gd name="T38" fmla="*/ 1079 w 2835"/>
              <a:gd name="T39" fmla="*/ 480 h 825"/>
              <a:gd name="T40" fmla="*/ 999 w 2835"/>
              <a:gd name="T41" fmla="*/ 520 h 825"/>
              <a:gd name="T42" fmla="*/ 975 w 2835"/>
              <a:gd name="T43" fmla="*/ 544 h 825"/>
              <a:gd name="T44" fmla="*/ 799 w 2835"/>
              <a:gd name="T45" fmla="*/ 568 h 825"/>
              <a:gd name="T46" fmla="*/ 671 w 2835"/>
              <a:gd name="T47" fmla="*/ 592 h 825"/>
              <a:gd name="T48" fmla="*/ 599 w 2835"/>
              <a:gd name="T49" fmla="*/ 632 h 825"/>
              <a:gd name="T50" fmla="*/ 575 w 2835"/>
              <a:gd name="T51" fmla="*/ 640 h 825"/>
              <a:gd name="T52" fmla="*/ 471 w 2835"/>
              <a:gd name="T53" fmla="*/ 632 h 825"/>
              <a:gd name="T54" fmla="*/ 343 w 2835"/>
              <a:gd name="T55" fmla="*/ 576 h 825"/>
              <a:gd name="T56" fmla="*/ 223 w 2835"/>
              <a:gd name="T57" fmla="*/ 552 h 825"/>
              <a:gd name="T58" fmla="*/ 63 w 2835"/>
              <a:gd name="T59" fmla="*/ 592 h 825"/>
              <a:gd name="T60" fmla="*/ 15 w 2835"/>
              <a:gd name="T61" fmla="*/ 704 h 825"/>
              <a:gd name="T62" fmla="*/ 39 w 2835"/>
              <a:gd name="T63" fmla="*/ 688 h 825"/>
              <a:gd name="T64" fmla="*/ 103 w 2835"/>
              <a:gd name="T65" fmla="*/ 696 h 825"/>
              <a:gd name="T66" fmla="*/ 167 w 2835"/>
              <a:gd name="T67" fmla="*/ 768 h 825"/>
              <a:gd name="T68" fmla="*/ 215 w 2835"/>
              <a:gd name="T69" fmla="*/ 800 h 825"/>
              <a:gd name="T70" fmla="*/ 1007 w 2835"/>
              <a:gd name="T71" fmla="*/ 744 h 825"/>
              <a:gd name="T72" fmla="*/ 1335 w 2835"/>
              <a:gd name="T73" fmla="*/ 568 h 825"/>
              <a:gd name="T74" fmla="*/ 1559 w 2835"/>
              <a:gd name="T75" fmla="*/ 536 h 825"/>
              <a:gd name="T76" fmla="*/ 1631 w 2835"/>
              <a:gd name="T77" fmla="*/ 504 h 825"/>
              <a:gd name="T78" fmla="*/ 1727 w 2835"/>
              <a:gd name="T79" fmla="*/ 440 h 825"/>
              <a:gd name="T80" fmla="*/ 1799 w 2835"/>
              <a:gd name="T81" fmla="*/ 368 h 825"/>
              <a:gd name="T82" fmla="*/ 1943 w 2835"/>
              <a:gd name="T83" fmla="*/ 288 h 825"/>
              <a:gd name="T84" fmla="*/ 1991 w 2835"/>
              <a:gd name="T85" fmla="*/ 256 h 825"/>
              <a:gd name="T86" fmla="*/ 2263 w 2835"/>
              <a:gd name="T87" fmla="*/ 240 h 825"/>
              <a:gd name="T88" fmla="*/ 2391 w 2835"/>
              <a:gd name="T89" fmla="*/ 192 h 825"/>
              <a:gd name="T90" fmla="*/ 2471 w 2835"/>
              <a:gd name="T91" fmla="*/ 168 h 825"/>
              <a:gd name="T92" fmla="*/ 2519 w 2835"/>
              <a:gd name="T93" fmla="*/ 144 h 825"/>
              <a:gd name="T94" fmla="*/ 2655 w 2835"/>
              <a:gd name="T95" fmla="*/ 216 h 825"/>
              <a:gd name="T96" fmla="*/ 2719 w 2835"/>
              <a:gd name="T97" fmla="*/ 192 h 825"/>
              <a:gd name="T98" fmla="*/ 2735 w 2835"/>
              <a:gd name="T99" fmla="*/ 168 h 825"/>
              <a:gd name="T100" fmla="*/ 2823 w 2835"/>
              <a:gd name="T101" fmla="*/ 160 h 825"/>
              <a:gd name="T102" fmla="*/ 2815 w 2835"/>
              <a:gd name="T103" fmla="*/ 104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35" h="825">
                <a:moveTo>
                  <a:pt x="2815" y="104"/>
                </a:moveTo>
                <a:cubicBezTo>
                  <a:pt x="2807" y="96"/>
                  <a:pt x="2797" y="89"/>
                  <a:pt x="2791" y="80"/>
                </a:cubicBezTo>
                <a:cubicBezTo>
                  <a:pt x="2786" y="73"/>
                  <a:pt x="2789" y="62"/>
                  <a:pt x="2783" y="56"/>
                </a:cubicBezTo>
                <a:cubicBezTo>
                  <a:pt x="2777" y="50"/>
                  <a:pt x="2767" y="52"/>
                  <a:pt x="2759" y="48"/>
                </a:cubicBezTo>
                <a:cubicBezTo>
                  <a:pt x="2727" y="32"/>
                  <a:pt x="2698" y="12"/>
                  <a:pt x="2663" y="0"/>
                </a:cubicBezTo>
                <a:cubicBezTo>
                  <a:pt x="2610" y="13"/>
                  <a:pt x="2556" y="11"/>
                  <a:pt x="2503" y="24"/>
                </a:cubicBezTo>
                <a:cubicBezTo>
                  <a:pt x="2466" y="49"/>
                  <a:pt x="2425" y="66"/>
                  <a:pt x="2383" y="80"/>
                </a:cubicBezTo>
                <a:cubicBezTo>
                  <a:pt x="2372" y="84"/>
                  <a:pt x="2363" y="94"/>
                  <a:pt x="2351" y="96"/>
                </a:cubicBezTo>
                <a:cubicBezTo>
                  <a:pt x="2314" y="102"/>
                  <a:pt x="2276" y="101"/>
                  <a:pt x="2239" y="104"/>
                </a:cubicBezTo>
                <a:cubicBezTo>
                  <a:pt x="2150" y="126"/>
                  <a:pt x="2056" y="106"/>
                  <a:pt x="1967" y="128"/>
                </a:cubicBezTo>
                <a:cubicBezTo>
                  <a:pt x="1951" y="139"/>
                  <a:pt x="1930" y="144"/>
                  <a:pt x="1919" y="160"/>
                </a:cubicBezTo>
                <a:cubicBezTo>
                  <a:pt x="1914" y="168"/>
                  <a:pt x="1910" y="178"/>
                  <a:pt x="1903" y="184"/>
                </a:cubicBezTo>
                <a:cubicBezTo>
                  <a:pt x="1864" y="218"/>
                  <a:pt x="1786" y="252"/>
                  <a:pt x="1735" y="256"/>
                </a:cubicBezTo>
                <a:cubicBezTo>
                  <a:pt x="1676" y="260"/>
                  <a:pt x="1618" y="261"/>
                  <a:pt x="1559" y="264"/>
                </a:cubicBezTo>
                <a:cubicBezTo>
                  <a:pt x="1489" y="273"/>
                  <a:pt x="1418" y="290"/>
                  <a:pt x="1351" y="312"/>
                </a:cubicBezTo>
                <a:cubicBezTo>
                  <a:pt x="1287" y="408"/>
                  <a:pt x="1386" y="267"/>
                  <a:pt x="1311" y="352"/>
                </a:cubicBezTo>
                <a:cubicBezTo>
                  <a:pt x="1298" y="366"/>
                  <a:pt x="1290" y="384"/>
                  <a:pt x="1279" y="400"/>
                </a:cubicBezTo>
                <a:cubicBezTo>
                  <a:pt x="1274" y="407"/>
                  <a:pt x="1262" y="404"/>
                  <a:pt x="1255" y="408"/>
                </a:cubicBezTo>
                <a:cubicBezTo>
                  <a:pt x="1238" y="417"/>
                  <a:pt x="1223" y="429"/>
                  <a:pt x="1207" y="440"/>
                </a:cubicBezTo>
                <a:cubicBezTo>
                  <a:pt x="1189" y="452"/>
                  <a:pt x="1104" y="469"/>
                  <a:pt x="1079" y="480"/>
                </a:cubicBezTo>
                <a:cubicBezTo>
                  <a:pt x="1053" y="491"/>
                  <a:pt x="1021" y="502"/>
                  <a:pt x="999" y="520"/>
                </a:cubicBezTo>
                <a:cubicBezTo>
                  <a:pt x="990" y="527"/>
                  <a:pt x="984" y="538"/>
                  <a:pt x="975" y="544"/>
                </a:cubicBezTo>
                <a:cubicBezTo>
                  <a:pt x="936" y="570"/>
                  <a:pt x="822" y="566"/>
                  <a:pt x="799" y="568"/>
                </a:cubicBezTo>
                <a:cubicBezTo>
                  <a:pt x="756" y="579"/>
                  <a:pt x="713" y="578"/>
                  <a:pt x="671" y="592"/>
                </a:cubicBezTo>
                <a:cubicBezTo>
                  <a:pt x="635" y="628"/>
                  <a:pt x="658" y="612"/>
                  <a:pt x="599" y="632"/>
                </a:cubicBezTo>
                <a:cubicBezTo>
                  <a:pt x="591" y="635"/>
                  <a:pt x="575" y="640"/>
                  <a:pt x="575" y="640"/>
                </a:cubicBezTo>
                <a:cubicBezTo>
                  <a:pt x="540" y="637"/>
                  <a:pt x="506" y="636"/>
                  <a:pt x="471" y="632"/>
                </a:cubicBezTo>
                <a:cubicBezTo>
                  <a:pt x="426" y="626"/>
                  <a:pt x="383" y="594"/>
                  <a:pt x="343" y="576"/>
                </a:cubicBezTo>
                <a:cubicBezTo>
                  <a:pt x="296" y="555"/>
                  <a:pt x="278" y="558"/>
                  <a:pt x="223" y="552"/>
                </a:cubicBezTo>
                <a:cubicBezTo>
                  <a:pt x="165" y="558"/>
                  <a:pt x="112" y="559"/>
                  <a:pt x="63" y="592"/>
                </a:cubicBezTo>
                <a:cubicBezTo>
                  <a:pt x="55" y="604"/>
                  <a:pt x="0" y="681"/>
                  <a:pt x="15" y="704"/>
                </a:cubicBezTo>
                <a:cubicBezTo>
                  <a:pt x="20" y="712"/>
                  <a:pt x="31" y="693"/>
                  <a:pt x="39" y="688"/>
                </a:cubicBezTo>
                <a:cubicBezTo>
                  <a:pt x="60" y="691"/>
                  <a:pt x="84" y="686"/>
                  <a:pt x="103" y="696"/>
                </a:cubicBezTo>
                <a:cubicBezTo>
                  <a:pt x="197" y="743"/>
                  <a:pt x="122" y="729"/>
                  <a:pt x="167" y="768"/>
                </a:cubicBezTo>
                <a:cubicBezTo>
                  <a:pt x="181" y="781"/>
                  <a:pt x="215" y="800"/>
                  <a:pt x="215" y="800"/>
                </a:cubicBezTo>
                <a:cubicBezTo>
                  <a:pt x="441" y="797"/>
                  <a:pt x="763" y="825"/>
                  <a:pt x="1007" y="744"/>
                </a:cubicBezTo>
                <a:cubicBezTo>
                  <a:pt x="1108" y="669"/>
                  <a:pt x="1216" y="608"/>
                  <a:pt x="1335" y="568"/>
                </a:cubicBezTo>
                <a:cubicBezTo>
                  <a:pt x="1402" y="546"/>
                  <a:pt x="1489" y="544"/>
                  <a:pt x="1559" y="536"/>
                </a:cubicBezTo>
                <a:cubicBezTo>
                  <a:pt x="1582" y="524"/>
                  <a:pt x="1608" y="517"/>
                  <a:pt x="1631" y="504"/>
                </a:cubicBezTo>
                <a:cubicBezTo>
                  <a:pt x="1666" y="485"/>
                  <a:pt x="1690" y="452"/>
                  <a:pt x="1727" y="440"/>
                </a:cubicBezTo>
                <a:cubicBezTo>
                  <a:pt x="1751" y="416"/>
                  <a:pt x="1771" y="387"/>
                  <a:pt x="1799" y="368"/>
                </a:cubicBezTo>
                <a:cubicBezTo>
                  <a:pt x="1845" y="338"/>
                  <a:pt x="1896" y="316"/>
                  <a:pt x="1943" y="288"/>
                </a:cubicBezTo>
                <a:cubicBezTo>
                  <a:pt x="1959" y="278"/>
                  <a:pt x="1972" y="260"/>
                  <a:pt x="1991" y="256"/>
                </a:cubicBezTo>
                <a:cubicBezTo>
                  <a:pt x="2107" y="233"/>
                  <a:pt x="2017" y="248"/>
                  <a:pt x="2263" y="240"/>
                </a:cubicBezTo>
                <a:cubicBezTo>
                  <a:pt x="2308" y="225"/>
                  <a:pt x="2349" y="213"/>
                  <a:pt x="2391" y="192"/>
                </a:cubicBezTo>
                <a:cubicBezTo>
                  <a:pt x="2416" y="179"/>
                  <a:pt x="2446" y="181"/>
                  <a:pt x="2471" y="168"/>
                </a:cubicBezTo>
                <a:cubicBezTo>
                  <a:pt x="2533" y="137"/>
                  <a:pt x="2459" y="164"/>
                  <a:pt x="2519" y="144"/>
                </a:cubicBezTo>
                <a:cubicBezTo>
                  <a:pt x="2569" y="161"/>
                  <a:pt x="2604" y="199"/>
                  <a:pt x="2655" y="216"/>
                </a:cubicBezTo>
                <a:cubicBezTo>
                  <a:pt x="2684" y="210"/>
                  <a:pt x="2698" y="213"/>
                  <a:pt x="2719" y="192"/>
                </a:cubicBezTo>
                <a:cubicBezTo>
                  <a:pt x="2726" y="185"/>
                  <a:pt x="2726" y="171"/>
                  <a:pt x="2735" y="168"/>
                </a:cubicBezTo>
                <a:cubicBezTo>
                  <a:pt x="2763" y="159"/>
                  <a:pt x="2794" y="163"/>
                  <a:pt x="2823" y="160"/>
                </a:cubicBezTo>
                <a:cubicBezTo>
                  <a:pt x="2835" y="125"/>
                  <a:pt x="2835" y="144"/>
                  <a:pt x="2815" y="104"/>
                </a:cubicBezTo>
                <a:close/>
              </a:path>
            </a:pathLst>
          </a:cu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584" name="Picture 200" descr="464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1562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7"/>
          <p:cNvSpPr>
            <a:spLocks noChangeArrowheads="1"/>
          </p:cNvSpPr>
          <p:nvPr/>
        </p:nvSpPr>
        <p:spPr bwMode="auto">
          <a:xfrm>
            <a:off x="250825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 altLang="ru-RU">
                <a:solidFill>
                  <a:srgbClr val="FFFFFF"/>
                </a:solidFill>
                <a:latin typeface="Constantia" pitchFamily="18" charset="0"/>
              </a:rPr>
            </a:br>
            <a:endParaRPr lang="ru-RU" alt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16586" name="Group 202"/>
          <p:cNvGrpSpPr>
            <a:grpSpLocks/>
          </p:cNvGrpSpPr>
          <p:nvPr/>
        </p:nvGrpSpPr>
        <p:grpSpPr bwMode="auto">
          <a:xfrm>
            <a:off x="2411413" y="3644900"/>
            <a:ext cx="285750" cy="1081088"/>
            <a:chOff x="2601" y="1134"/>
            <a:chExt cx="2880" cy="8790"/>
          </a:xfrm>
        </p:grpSpPr>
        <p:sp>
          <p:nvSpPr>
            <p:cNvPr id="16587" name="Freeform 203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8" name="AutoShape 204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589" name="Group 205"/>
          <p:cNvGrpSpPr>
            <a:grpSpLocks/>
          </p:cNvGrpSpPr>
          <p:nvPr/>
        </p:nvGrpSpPr>
        <p:grpSpPr bwMode="auto">
          <a:xfrm>
            <a:off x="539750" y="3500438"/>
            <a:ext cx="285750" cy="1081087"/>
            <a:chOff x="2601" y="1134"/>
            <a:chExt cx="2880" cy="8790"/>
          </a:xfrm>
        </p:grpSpPr>
        <p:sp>
          <p:nvSpPr>
            <p:cNvPr id="16590" name="Freeform 206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1" name="AutoShape 207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592" name="Group 208"/>
          <p:cNvGrpSpPr>
            <a:grpSpLocks/>
          </p:cNvGrpSpPr>
          <p:nvPr/>
        </p:nvGrpSpPr>
        <p:grpSpPr bwMode="auto">
          <a:xfrm>
            <a:off x="1619250" y="3141663"/>
            <a:ext cx="285750" cy="1081087"/>
            <a:chOff x="2601" y="1134"/>
            <a:chExt cx="2880" cy="8790"/>
          </a:xfrm>
        </p:grpSpPr>
        <p:sp>
          <p:nvSpPr>
            <p:cNvPr id="16593" name="Freeform 20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4" name="AutoShape 21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595" name="Group 211"/>
          <p:cNvGrpSpPr>
            <a:grpSpLocks/>
          </p:cNvGrpSpPr>
          <p:nvPr/>
        </p:nvGrpSpPr>
        <p:grpSpPr bwMode="auto">
          <a:xfrm>
            <a:off x="1835150" y="1844675"/>
            <a:ext cx="284163" cy="936625"/>
            <a:chOff x="2601" y="1134"/>
            <a:chExt cx="2880" cy="8790"/>
          </a:xfrm>
        </p:grpSpPr>
        <p:sp>
          <p:nvSpPr>
            <p:cNvPr id="16596" name="Freeform 212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7" name="AutoShape 213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598" name="AutoShape 214"/>
          <p:cNvSpPr>
            <a:spLocks noChangeArrowheads="1"/>
          </p:cNvSpPr>
          <p:nvPr/>
        </p:nvSpPr>
        <p:spPr bwMode="auto">
          <a:xfrm>
            <a:off x="2916238" y="1125538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99" name="AutoShape 215"/>
          <p:cNvSpPr>
            <a:spLocks noChangeArrowheads="1"/>
          </p:cNvSpPr>
          <p:nvPr/>
        </p:nvSpPr>
        <p:spPr bwMode="auto">
          <a:xfrm>
            <a:off x="3779838" y="404813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00" name="AutoShape 216"/>
          <p:cNvSpPr>
            <a:spLocks noChangeArrowheads="1"/>
          </p:cNvSpPr>
          <p:nvPr/>
        </p:nvSpPr>
        <p:spPr bwMode="auto">
          <a:xfrm>
            <a:off x="4356100" y="765175"/>
            <a:ext cx="1150938" cy="144463"/>
          </a:xfrm>
          <a:prstGeom prst="rightArrow">
            <a:avLst>
              <a:gd name="adj1" fmla="val 50000"/>
              <a:gd name="adj2" fmla="val 199175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01" name="AutoShape 217"/>
          <p:cNvSpPr>
            <a:spLocks noChangeArrowheads="1"/>
          </p:cNvSpPr>
          <p:nvPr/>
        </p:nvSpPr>
        <p:spPr bwMode="auto">
          <a:xfrm>
            <a:off x="2124075" y="836613"/>
            <a:ext cx="1150938" cy="144462"/>
          </a:xfrm>
          <a:prstGeom prst="rightArrow">
            <a:avLst>
              <a:gd name="adj1" fmla="val 50000"/>
              <a:gd name="adj2" fmla="val 199177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602" name="Group 218"/>
          <p:cNvGrpSpPr>
            <a:grpSpLocks/>
          </p:cNvGrpSpPr>
          <p:nvPr/>
        </p:nvGrpSpPr>
        <p:grpSpPr bwMode="auto">
          <a:xfrm rot="-6915181">
            <a:off x="6625432" y="3894931"/>
            <a:ext cx="285750" cy="1081087"/>
            <a:chOff x="2601" y="1134"/>
            <a:chExt cx="2880" cy="8790"/>
          </a:xfrm>
        </p:grpSpPr>
        <p:sp>
          <p:nvSpPr>
            <p:cNvPr id="16603" name="Freeform 21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04" name="AutoShape 22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605" name="AutoShape 221"/>
          <p:cNvSpPr>
            <a:spLocks noChangeArrowheads="1"/>
          </p:cNvSpPr>
          <p:nvPr/>
        </p:nvSpPr>
        <p:spPr bwMode="auto">
          <a:xfrm rot="5400000">
            <a:off x="5868194" y="2204244"/>
            <a:ext cx="863600" cy="144462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06" name="AutoShape 222"/>
          <p:cNvSpPr>
            <a:spLocks noChangeArrowheads="1"/>
          </p:cNvSpPr>
          <p:nvPr/>
        </p:nvSpPr>
        <p:spPr bwMode="auto">
          <a:xfrm rot="5400000">
            <a:off x="6479381" y="2024857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07" name="AutoShape 223"/>
          <p:cNvSpPr>
            <a:spLocks noChangeArrowheads="1"/>
          </p:cNvSpPr>
          <p:nvPr/>
        </p:nvSpPr>
        <p:spPr bwMode="auto">
          <a:xfrm rot="5400000">
            <a:off x="7272338" y="2095500"/>
            <a:ext cx="503237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08" name="AutoShape 224"/>
          <p:cNvSpPr>
            <a:spLocks noChangeArrowheads="1"/>
          </p:cNvSpPr>
          <p:nvPr/>
        </p:nvSpPr>
        <p:spPr bwMode="auto">
          <a:xfrm rot="5400000">
            <a:off x="8027988" y="1844675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09" name="AutoShape 225"/>
          <p:cNvSpPr>
            <a:spLocks noChangeArrowheads="1"/>
          </p:cNvSpPr>
          <p:nvPr/>
        </p:nvSpPr>
        <p:spPr bwMode="auto">
          <a:xfrm rot="5400000">
            <a:off x="6660357" y="3140868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610" name="Group 226"/>
          <p:cNvGrpSpPr>
            <a:grpSpLocks/>
          </p:cNvGrpSpPr>
          <p:nvPr/>
        </p:nvGrpSpPr>
        <p:grpSpPr bwMode="auto">
          <a:xfrm rot="-6915181">
            <a:off x="4682332" y="3894931"/>
            <a:ext cx="285750" cy="1081087"/>
            <a:chOff x="2601" y="1134"/>
            <a:chExt cx="2880" cy="8790"/>
          </a:xfrm>
        </p:grpSpPr>
        <p:sp>
          <p:nvSpPr>
            <p:cNvPr id="16611" name="Freeform 227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12" name="AutoShape 228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613" name="Group 229"/>
          <p:cNvGrpSpPr>
            <a:grpSpLocks/>
          </p:cNvGrpSpPr>
          <p:nvPr/>
        </p:nvGrpSpPr>
        <p:grpSpPr bwMode="auto">
          <a:xfrm rot="-6915181">
            <a:off x="4537869" y="4687094"/>
            <a:ext cx="285750" cy="1081088"/>
            <a:chOff x="2601" y="1134"/>
            <a:chExt cx="2880" cy="8790"/>
          </a:xfrm>
        </p:grpSpPr>
        <p:sp>
          <p:nvSpPr>
            <p:cNvPr id="16614" name="Freeform 230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15" name="AutoShape 231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033156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1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1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000"/>
                                        <p:tgtEl>
                                          <p:spTgt spid="1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6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6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1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3000"/>
                                        <p:tgtEl>
                                          <p:spTgt spid="1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2000"/>
                                        <p:tgtEl>
                                          <p:spTgt spid="1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2000"/>
                                        <p:tgtEl>
                                          <p:spTgt spid="1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2000"/>
                                        <p:tgtEl>
                                          <p:spTgt spid="1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5" grpId="0" animBg="1"/>
      <p:bldP spid="16583" grpId="0" animBg="1"/>
      <p:bldP spid="6" grpId="0" animBg="1"/>
      <p:bldP spid="16598" grpId="0" animBg="1"/>
      <p:bldP spid="16599" grpId="0" animBg="1"/>
      <p:bldP spid="16600" grpId="0" animBg="1"/>
      <p:bldP spid="16601" grpId="0" animBg="1"/>
      <p:bldP spid="16605" grpId="0" animBg="1"/>
      <p:bldP spid="16606" grpId="0" animBg="1"/>
      <p:bldP spid="16607" grpId="0" animBg="1"/>
      <p:bldP spid="16608" grpId="0" animBg="1"/>
      <p:bldP spid="166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7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Вода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вокруг нас</dc:title>
  <dc:creator>Людмила</dc:creator>
  <cp:lastModifiedBy>Людмила</cp:lastModifiedBy>
  <cp:revision>10</cp:revision>
  <dcterms:created xsi:type="dcterms:W3CDTF">2014-10-09T18:25:47Z</dcterms:created>
  <dcterms:modified xsi:type="dcterms:W3CDTF">2014-10-12T07:44:41Z</dcterms:modified>
</cp:coreProperties>
</file>