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1000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Краски осени</a:t>
            </a:r>
            <a:endParaRPr lang="ru-RU" sz="6000" b="1" u="sng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Arial" pitchFamily="34" charset="0"/>
              </a:rPr>
              <a:t>Видеопрезентация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Arial" pitchFamily="34" charset="0"/>
              </a:rPr>
              <a:t> </a:t>
            </a:r>
            <a:r>
              <a:rPr lang="ru-RU" sz="2400" b="1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Arial" pitchFamily="34" charset="0"/>
              </a:rPr>
              <a:t>для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Segoe Print" pitchFamily="2" charset="0"/>
                <a:cs typeface="Arial" pitchFamily="34" charset="0"/>
              </a:rPr>
              <a:t>слушания музыкальных произведений об осени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Segoe Print" pitchFamily="2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лотая осень   фото осенних листье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1" y="0"/>
            <a:ext cx="830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осень   фото осенних листье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лотая осень   фото осенних листье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ркие краски осен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0"/>
            <a:ext cx="7467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онт и красные осенние листь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70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рода - Осень - Много листье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0"/>
            <a:ext cx="7696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рода - Осень - Наступившая осень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0"/>
            <a:ext cx="792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utumn Leav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9</Words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Краски осени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Admin</cp:lastModifiedBy>
  <cp:revision>40</cp:revision>
  <dcterms:created xsi:type="dcterms:W3CDTF">2012-11-08T04:45:20Z</dcterms:created>
  <dcterms:modified xsi:type="dcterms:W3CDTF">2014-11-23T13:16:51Z</dcterms:modified>
</cp:coreProperties>
</file>