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FBEDD2-4D6B-4EC6-ACD1-A2F7D80F5256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8D868FB-5E44-406B-8D0F-C76A4B2E49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03177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6600"/>
                </a:solidFill>
              </a:rPr>
              <a:t>МАДОУ ЦРР детский сад № 136</a:t>
            </a:r>
            <a:endParaRPr lang="ru-RU" sz="44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560234" cy="1752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Стрелкова Мария Андреевна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воспитатель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404664"/>
            <a:ext cx="86764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 Ни одна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посиделка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обходилась без чаепития. А в чем чай заваривали?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В самоваре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ставит самовар на стол, ребята рассматривают изображения самоваров различной формы и размеров.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едагог напоминает, что чай заваривали с травами, выносит мешочки и предлагает по запаху определить их содержимое (мята, корочки апельсина, корица и т.д.)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2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3456384" cy="2592288"/>
          </a:xfrm>
          <a:prstGeom prst="rect">
            <a:avLst/>
          </a:prstGeom>
        </p:spPr>
      </p:pic>
      <p:pic>
        <p:nvPicPr>
          <p:cNvPr id="4" name="Рисунок 3" descr="DSC02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374441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Воспитатель:  А пока самовар кипел, сказывали гости друг другу сказки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Ребята рассказывают «Докучные сказки»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Воспитатель: И как же без игр на посиделках! </a:t>
            </a:r>
            <a:r>
              <a:rPr lang="ru-RU" sz="2400" dirty="0" err="1">
                <a:solidFill>
                  <a:schemeClr val="bg1"/>
                </a:solidFill>
              </a:rPr>
              <a:t>Тра-ра-рушки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err="1">
                <a:solidFill>
                  <a:schemeClr val="bg1"/>
                </a:solidFill>
              </a:rPr>
              <a:t>тра-ра-ра</a:t>
            </a:r>
            <a:r>
              <a:rPr lang="ru-RU" sz="2400" dirty="0">
                <a:solidFill>
                  <a:schemeClr val="bg1"/>
                </a:solidFill>
              </a:rPr>
              <a:t>, игре очередь пришла!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Хороводная игра </a:t>
            </a:r>
            <a:r>
              <a:rPr lang="ru-RU" sz="2400" i="1" dirty="0">
                <a:solidFill>
                  <a:schemeClr val="bg1"/>
                </a:solidFill>
              </a:rPr>
              <a:t>«Ехал Ванечка дружок»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SC02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52936"/>
            <a:ext cx="4764021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ffectLst/>
              </a:rPr>
              <a:t>Заключительная часть</a:t>
            </a:r>
            <a:endParaRPr lang="ru-RU" sz="2400" b="1" dirty="0">
              <a:solidFill>
                <a:srgbClr val="FF66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Воспитатель: ну что ж, самовар кипит, уходить не велит, чай пора пить. 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Серафима выносит самовар, ребята пьют ароматный чай.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Через золотые ворота возвращаются в группу и делятся своими впечатлениями о путешествии по Древней Руси.</a:t>
            </a:r>
          </a:p>
          <a:p>
            <a:endParaRPr lang="ru-RU" dirty="0"/>
          </a:p>
        </p:txBody>
      </p:sp>
      <p:pic>
        <p:nvPicPr>
          <p:cNvPr id="4" name="Рисунок 3" descr="IMG_20140311_101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77072"/>
            <a:ext cx="4067944" cy="2288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FF6600"/>
                </a:solidFill>
                <a:effectLst/>
                <a:latin typeface="+mn-lt"/>
                <a:cs typeface="Times New Roman" pitchFamily="18" charset="0"/>
              </a:rPr>
              <a:t>Мультимедийная</a:t>
            </a:r>
            <a:r>
              <a:rPr lang="ru-RU" sz="3600" dirty="0" smtClean="0">
                <a:solidFill>
                  <a:srgbClr val="FF6600"/>
                </a:solidFill>
                <a:effectLst/>
                <a:latin typeface="+mn-lt"/>
                <a:cs typeface="Times New Roman" pitchFamily="18" charset="0"/>
              </a:rPr>
              <a:t> разработка </a:t>
            </a:r>
            <a:br>
              <a:rPr lang="ru-RU" sz="3600" dirty="0" smtClean="0">
                <a:solidFill>
                  <a:srgbClr val="FF660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rgbClr val="FF6600"/>
                </a:solidFill>
                <a:effectLst/>
                <a:latin typeface="+mn-lt"/>
                <a:cs typeface="Times New Roman" pitchFamily="18" charset="0"/>
              </a:rPr>
              <a:t>непосредственно образовательной деятельности</a:t>
            </a:r>
            <a:r>
              <a:rPr lang="ru-RU" sz="3600" dirty="0" smtClean="0">
                <a:solidFill>
                  <a:srgbClr val="000048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48"/>
                </a:solidFill>
                <a:latin typeface="+mn-lt"/>
                <a:cs typeface="Times New Roman" pitchFamily="18" charset="0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80720" cy="22322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Тема: «Посиделки на Руси»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Интеграция образовательных областей «Познание», «Коммуникация», «Социализация»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ffectLst/>
              </a:rPr>
              <a:t>Цель: приобщение детей к истокам русской народной культуры</a:t>
            </a:r>
            <a:endParaRPr lang="ru-RU" sz="2400" b="1" dirty="0">
              <a:solidFill>
                <a:srgbClr val="FF66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Образовательные: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знакомство с укладом жизни людей во времена Древней Руси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Развивающие: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способствовать развитию устойчивого интереса детей к познанию национального быта, народных праздников, фольклора.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Воспитательные: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воспитание любви и уважение к традициям родного края;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формирование дружного коллектива, творческого объединения детей;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ffectLst/>
              </a:rPr>
              <a:t>Методы и приёмы:</a:t>
            </a:r>
            <a:endParaRPr lang="ru-RU" sz="2400" b="1" dirty="0">
              <a:solidFill>
                <a:srgbClr val="FF66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Словесный: рассказ педагога, рассказы детей, беседа, вопросы к детям.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Наглядный: мини-музей «русская изба», репродукции картин.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Игровой: внезапное появление нового героя – русской девицы, загадывание загадок, выполнение игровых действий (русские народные, хороводные игры)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Предварительная работа: </a:t>
            </a:r>
            <a:r>
              <a:rPr lang="ru-RU" sz="2400" dirty="0" smtClean="0">
                <a:solidFill>
                  <a:schemeClr val="bg1"/>
                </a:solidFill>
              </a:rPr>
              <a:t>знакомство детей с традициями русского народного творчества: </a:t>
            </a:r>
            <a:r>
              <a:rPr lang="ru-RU" sz="2400" dirty="0" err="1" smtClean="0">
                <a:solidFill>
                  <a:schemeClr val="bg1"/>
                </a:solidFill>
              </a:rPr>
              <a:t>потешками</a:t>
            </a:r>
            <a:r>
              <a:rPr lang="ru-RU" sz="2400" dirty="0" smtClean="0">
                <a:solidFill>
                  <a:schemeClr val="bg1"/>
                </a:solidFill>
              </a:rPr>
              <a:t>, пословицами; предметами быта и домашней утвари. Разучивание хороводных игр, загадок, прибауток. Вырезание и роспись кокошников для девочек, балалаек для мальчиков.</a:t>
            </a:r>
          </a:p>
          <a:p>
            <a:r>
              <a:rPr lang="ru-RU" sz="2400" b="1" dirty="0">
                <a:solidFill>
                  <a:srgbClr val="FF6600"/>
                </a:solidFill>
              </a:rPr>
              <a:t>Материалы и оборудование: </a:t>
            </a:r>
            <a:r>
              <a:rPr lang="ru-RU" sz="2400" dirty="0" smtClean="0">
                <a:solidFill>
                  <a:schemeClr val="bg1"/>
                </a:solidFill>
              </a:rPr>
              <a:t>декорации </a:t>
            </a:r>
            <a:r>
              <a:rPr lang="ru-RU" sz="2400" dirty="0">
                <a:solidFill>
                  <a:schemeClr val="bg1"/>
                </a:solidFill>
              </a:rPr>
              <a:t>для русской избы, домашняя утварь: горшки, самовар, блюдца, ложки и т.п., лучина, деревянная шкатулка, глиняная свистулька. Предметы народных умельцев: глиняные, расписные игрушки фигурки, яблоки. Репродукции картин «Чаепитие в Мытищах», «Купчиха за чаем», изображение самовар различной формы, аудиозапись народных мелодий.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ffectLst/>
              </a:rPr>
              <a:t>Вводная часть</a:t>
            </a:r>
            <a:endParaRPr lang="ru-RU" sz="2400" b="1" dirty="0">
              <a:solidFill>
                <a:srgbClr val="FF66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Приветствие: педагог предлагает совершить путешествие в прошлое, туда где жили наши прабабушки и прадедушки – во времена Древней Руси.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Попасть туда можно через золотые ворота. 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Проводится русская народная игра «Золотые ворота».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SC02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789040"/>
            <a:ext cx="3491880" cy="2618910"/>
          </a:xfrm>
          <a:prstGeom prst="rect">
            <a:avLst/>
          </a:prstGeom>
        </p:spPr>
      </p:pic>
      <p:pic>
        <p:nvPicPr>
          <p:cNvPr id="5" name="Рисунок 4" descr="IMG_20140311_101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524" y="3861048"/>
            <a:ext cx="448049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6600"/>
                </a:solidFill>
                <a:effectLst/>
              </a:rPr>
              <a:t>Основная часть</a:t>
            </a:r>
            <a:endParaRPr lang="ru-RU" sz="2400" b="1" dirty="0">
              <a:solidFill>
                <a:srgbClr val="FF66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Во время игры убирается ширма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i="1" dirty="0" smtClean="0">
                <a:solidFill>
                  <a:schemeClr val="bg1"/>
                </a:solidFill>
              </a:rPr>
              <a:t>за ширмой - декорации русской избы, у окна девушка в платке и с вязанием.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Ребята наблюдают за рукоделием и вспоминают, чем ещё кроме вязания занимались наши предки.</a:t>
            </a:r>
          </a:p>
          <a:p>
            <a:endParaRPr lang="ru-RU" dirty="0"/>
          </a:p>
        </p:txBody>
      </p:sp>
      <p:pic>
        <p:nvPicPr>
          <p:cNvPr id="4" name="Рисунок 3" descr="DSC02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3803915" cy="2852936"/>
          </a:xfrm>
          <a:prstGeom prst="rect">
            <a:avLst/>
          </a:prstGeom>
        </p:spPr>
      </p:pic>
      <p:pic>
        <p:nvPicPr>
          <p:cNvPr id="5" name="Рисунок 4" descr="DSC02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840427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Из соседней комнаты раздаётся голос: «Серафима, чай вечер на дворе. Баню топить пора!»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Серафима уходит, воспитатель приглашает рассмотреть убранство избы. На столе стоит деревянная шкатулка – в ней загадки. Ребята отгадывают загадки на тему убранства русской избы.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Раздается кукареканье петуха.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Воспитатель: Ребята, кто это?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Дети: Петушок!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Воспитатель: А мы с вами знаем игру про петушка, сыграем?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Проводится игра «Петушок – золотой гребешок».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Воспитатель: собирались </a:t>
            </a:r>
            <a:r>
              <a:rPr lang="ru-RU" sz="2400" dirty="0">
                <a:solidFill>
                  <a:schemeClr val="bg1"/>
                </a:solidFill>
              </a:rPr>
              <a:t>они вечерами в избе, садились возле печи, беседовали, сказки сказывали, пели песни, шутки шутили. И называли эти встречи посиделками. А в праздничные посиделки девушки наряжались по-особенному, надевали кокошники. И у наших девочек есть </a:t>
            </a:r>
            <a:r>
              <a:rPr lang="ru-RU" sz="2400" dirty="0" smtClean="0">
                <a:solidFill>
                  <a:schemeClr val="bg1"/>
                </a:solidFill>
              </a:rPr>
              <a:t>кокошники. 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Девочки одевают кокошники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Давайте и мы, как наши предки, сядем рядком, поговорим ладком.</a:t>
            </a:r>
          </a:p>
          <a:p>
            <a:pPr algn="ctr"/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_20140120_154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61048"/>
            <a:ext cx="4716016" cy="265275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209</TotalTime>
  <Words>622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МАДОУ ЦРР детский сад № 136</vt:lpstr>
      <vt:lpstr>Мультимедийная разработка  непосредственно образовательной деятельности </vt:lpstr>
      <vt:lpstr>Цель: приобщение детей к истокам русской народной культуры</vt:lpstr>
      <vt:lpstr>Методы и приёмы:</vt:lpstr>
      <vt:lpstr>Слайд 5</vt:lpstr>
      <vt:lpstr>Вводная часть</vt:lpstr>
      <vt:lpstr>Основная часть</vt:lpstr>
      <vt:lpstr>Слайд 8</vt:lpstr>
      <vt:lpstr>Слайд 9</vt:lpstr>
      <vt:lpstr>Слайд 10</vt:lpstr>
      <vt:lpstr>Слайд 11</vt:lpstr>
      <vt:lpstr>Заключительная часть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ЦРР детский сад № 136</dc:title>
  <dc:creator>Стрелков</dc:creator>
  <cp:lastModifiedBy>Стрелков</cp:lastModifiedBy>
  <cp:revision>23</cp:revision>
  <dcterms:created xsi:type="dcterms:W3CDTF">2014-07-10T18:54:45Z</dcterms:created>
  <dcterms:modified xsi:type="dcterms:W3CDTF">2014-10-15T13:39:41Z</dcterms:modified>
</cp:coreProperties>
</file>