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42"/>
  </p:notesMasterIdLst>
  <p:sldIdLst>
    <p:sldId id="259" r:id="rId2"/>
    <p:sldId id="258" r:id="rId3"/>
    <p:sldId id="262" r:id="rId4"/>
    <p:sldId id="264" r:id="rId5"/>
    <p:sldId id="266" r:id="rId6"/>
    <p:sldId id="267" r:id="rId7"/>
    <p:sldId id="269" r:id="rId8"/>
    <p:sldId id="270" r:id="rId9"/>
    <p:sldId id="271" r:id="rId10"/>
    <p:sldId id="273" r:id="rId11"/>
    <p:sldId id="274" r:id="rId12"/>
    <p:sldId id="276" r:id="rId13"/>
    <p:sldId id="278" r:id="rId14"/>
    <p:sldId id="279" r:id="rId15"/>
    <p:sldId id="283" r:id="rId16"/>
    <p:sldId id="288" r:id="rId17"/>
    <p:sldId id="289" r:id="rId18"/>
    <p:sldId id="292" r:id="rId19"/>
    <p:sldId id="295" r:id="rId20"/>
    <p:sldId id="296" r:id="rId21"/>
    <p:sldId id="297" r:id="rId22"/>
    <p:sldId id="299" r:id="rId23"/>
    <p:sldId id="300" r:id="rId24"/>
    <p:sldId id="301" r:id="rId25"/>
    <p:sldId id="302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3" r:id="rId34"/>
    <p:sldId id="314" r:id="rId35"/>
    <p:sldId id="315" r:id="rId36"/>
    <p:sldId id="317" r:id="rId37"/>
    <p:sldId id="318" r:id="rId38"/>
    <p:sldId id="319" r:id="rId39"/>
    <p:sldId id="320" r:id="rId40"/>
    <p:sldId id="321" r:id="rId4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291011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/>
          <p:nvPr/>
        </p:nvSpPr>
        <p:spPr>
          <a:xfrm>
            <a:off x="3175" y="2614612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3175" y="3226593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574800" y="3320653"/>
            <a:ext cx="5486399" cy="513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175" y="2614612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3175" y="3226593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3200">
                <a:solidFill>
                  <a:schemeClr val="lt1"/>
                </a:solidFill>
              </a:defRPr>
            </a:lvl1pPr>
            <a:lvl2pPr>
              <a:spcBef>
                <a:spcPts val="560"/>
              </a:spcBef>
              <a:buClr>
                <a:schemeClr val="lt1"/>
              </a:buClr>
              <a:buSzPct val="100000"/>
              <a:defRPr sz="28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4pPr>
            <a:lvl5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5pPr>
            <a:lvl6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6pPr>
            <a:lvl7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7pPr>
            <a:lvl8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8pPr>
            <a:lvl9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3135299" cy="514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3175" y="45339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3175" y="39243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8397875" y="2017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397875" y="612225"/>
            <a:ext cx="746125" cy="607183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599" y="-390475"/>
            <a:ext cx="9191200" cy="611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600" y="-248150"/>
            <a:ext cx="8792799" cy="58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50" y="0"/>
            <a:ext cx="8412475" cy="580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50" y="-494100"/>
            <a:ext cx="8611500" cy="646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35" name="Shape 23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-600857"/>
            <a:ext cx="8229601" cy="6027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025" y="-102874"/>
            <a:ext cx="7718784" cy="524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4850" y="-695750"/>
            <a:ext cx="5903724" cy="80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05" name="Shape 30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25" y="-103920"/>
            <a:ext cx="8085075" cy="547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33" name="Shape 33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191" y="0"/>
            <a:ext cx="768961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54" name="Shape 35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76" y="-935525"/>
            <a:ext cx="7617899" cy="619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-450059"/>
            <a:ext cx="9144000" cy="604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61" name="Shape 3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575" y="-634775"/>
            <a:ext cx="7043349" cy="66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68" name="Shape 3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"/>
            <a:ext cx="8229599" cy="5554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82" name="Shape 38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75" y="-212375"/>
            <a:ext cx="8408325" cy="559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89" name="Shape 38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100" y="-490025"/>
            <a:ext cx="6447626" cy="644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96" name="Shape 39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99" y="-106200"/>
            <a:ext cx="7050673" cy="556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03" name="Shape 40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5" y="0"/>
            <a:ext cx="77152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25" name="Shape 42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62" y="0"/>
            <a:ext cx="8026075" cy="59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Shape 426"/>
          <p:cNvSpPr txBox="1"/>
          <p:nvPr/>
        </p:nvSpPr>
        <p:spPr>
          <a:xfrm rot="269313">
            <a:off x="4115357" y="459473"/>
            <a:ext cx="4343220" cy="6090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>
                <a:solidFill>
                  <a:srgbClr val="FF0000"/>
                </a:solidFill>
              </a:rPr>
              <a:t>У животных тоже есть мама!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33" name="Shape 43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05" y="0"/>
            <a:ext cx="766198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40" name="Shape 4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25" y="-308612"/>
            <a:ext cx="8301475" cy="581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47" name="Shape 44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0"/>
            <a:ext cx="8229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951" y="-106884"/>
            <a:ext cx="9217900" cy="6244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54" name="Shape 45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5" y="0"/>
            <a:ext cx="77152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61" name="Shape 46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125" y="-151225"/>
            <a:ext cx="5992124" cy="547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68" name="Shape 46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925" y="-302075"/>
            <a:ext cx="5057249" cy="573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82" name="Shape 48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62" y="-453250"/>
            <a:ext cx="8066676" cy="605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89" name="Shape 48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25" y="-89325"/>
            <a:ext cx="7776174" cy="583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96" name="Shape 49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-574625"/>
            <a:ext cx="8229599" cy="617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10" name="Shape 5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312" y="-124802"/>
            <a:ext cx="7975374" cy="531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17" name="Shape 5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800" y="-395500"/>
            <a:ext cx="7614599" cy="571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24" name="Shape 52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25" y="-110025"/>
            <a:ext cx="7911625" cy="561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31" name="Shape 53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50" y="-218424"/>
            <a:ext cx="7244200" cy="543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-708716"/>
            <a:ext cx="8229599" cy="6583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38" name="Shape 53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700" y="-637825"/>
            <a:ext cx="5128474" cy="64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450" y="-463650"/>
            <a:ext cx="8377075" cy="62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" y="-403325"/>
            <a:ext cx="8297448" cy="57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400" y="-210875"/>
            <a:ext cx="7366299" cy="602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4331"/>
            <a:ext cx="9214773" cy="6146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74" y="-23877"/>
            <a:ext cx="8777449" cy="6078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Экран (16:9)</PresentationFormat>
  <Paragraphs>1</Paragraphs>
  <Slides>40</Slides>
  <Notes>40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steps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Днем Матери</dc:title>
  <cp:lastModifiedBy>Игорь</cp:lastModifiedBy>
  <cp:revision>8</cp:revision>
  <dcterms:modified xsi:type="dcterms:W3CDTF">2014-11-25T07:30:57Z</dcterms:modified>
</cp:coreProperties>
</file>