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44DF-E5CE-4A38-99BB-CD243F8623B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A2A6B-FF1B-42CC-A9A6-AEB80D4AAC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95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E8E1-9330-42C5-995D-543B70232C9A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6BB44-538A-4EAC-8B6F-DE0F9878F4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45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13B-7CA8-40E3-9486-5EA64D32981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9DD1-C8B9-4A3D-9C4B-2A639FE0DF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48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AA07-1EA8-466C-879D-8D494C6EF84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FDB8-2654-4CAD-B881-98D7E560D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44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AB37F6-0169-4015-B4F9-32147FEAFDD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CB21775A-C268-4606-9D7E-FC4DD943C8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896544" cy="3744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«Маленькие </a:t>
            </a: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волшебники»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491956" cy="63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24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4440374" cy="628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8488"/>
            <a:ext cx="4512382" cy="638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368366" cy="617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409502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33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296358" cy="607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83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6463438" cy="4392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543851"/>
      </p:ext>
    </p:extLst>
  </p:cSld>
  <p:clrMapOvr>
    <a:masterClrMapping/>
  </p:clrMapOvr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43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УНИВЕРСАЛЬНЫЙ ЕЖИКИ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2014-12-09T16:51:01Z</dcterms:created>
  <dcterms:modified xsi:type="dcterms:W3CDTF">2014-12-09T17:34:56Z</dcterms:modified>
</cp:coreProperties>
</file>