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7" r:id="rId7"/>
    <p:sldId id="261" r:id="rId8"/>
    <p:sldId id="263" r:id="rId9"/>
    <p:sldId id="264" r:id="rId10"/>
    <p:sldId id="265" r:id="rId11"/>
    <p:sldId id="271" r:id="rId12"/>
    <p:sldId id="269" r:id="rId13"/>
    <p:sldId id="27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73" d="100"/>
          <a:sy n="73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FA39-A9A6-4B5E-9BEA-016FB0509B76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E5B95-7D45-4AEF-9056-CF5BF549A9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E5B95-7D45-4AEF-9056-CF5BF549A94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" TargetMode="External"/><Relationship Id="rId2" Type="http://schemas.openxmlformats.org/officeDocument/2006/relationships/hyperlink" Target="http://www.roadsigns.ru/s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nimatika.narod.ru/OBJ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Правила дорожного движения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2780928"/>
            <a:ext cx="6228184" cy="2304256"/>
          </a:xfrm>
        </p:spPr>
        <p:txBody>
          <a:bodyPr/>
          <a:lstStyle/>
          <a:p>
            <a:r>
              <a:rPr lang="ru-RU" dirty="0" smtClean="0"/>
              <a:t>Презентация для занятие по ознакомлению с окружающим для детей </a:t>
            </a:r>
            <a:r>
              <a:rPr lang="ru-RU" dirty="0" smtClean="0"/>
              <a:t>старшей группы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Подготовила: </a:t>
            </a:r>
            <a:r>
              <a:rPr lang="ru-RU" dirty="0" err="1" smtClean="0"/>
              <a:t>Тарова</a:t>
            </a:r>
            <a:r>
              <a:rPr lang="ru-RU" dirty="0" smtClean="0"/>
              <a:t> М.А.,</a:t>
            </a:r>
          </a:p>
          <a:p>
            <a:r>
              <a:rPr lang="ru-RU" dirty="0" smtClean="0"/>
              <a:t>воспитатель</a:t>
            </a:r>
            <a:endParaRPr lang="ru-RU" dirty="0"/>
          </a:p>
        </p:txBody>
      </p:sp>
      <p:sp>
        <p:nvSpPr>
          <p:cNvPr id="9218" name="AutoShape 2" descr="data:image/jpeg;base64,/9j/4AAQSkZJRgABAQAAAQABAAD/2wCEAAkGBxQTEhQUExQWFRUXGBcWGBQVFRgWFRcXGBcXFhUZFBUdHCggHBolIBgVITEiJSkrLi4uGB8zODMsNygtLi0BCgoKDg0OGxAQGy0kICQ0LCwsLCwsLCwsLSwsLCwsLCwsLCwsLCwsLCwsLCwsLCwsLCwsLCwsLCwsLCwsLCwsLP/AABEIANEA8QMBEQACEQEDEQH/xAAcAAABBAMBAAAAAAAAAAAAAAAABAUGBwECAwj/xABKEAACAQIDBAYEDAQEBAYDAAABAgMAEQQSIQUGEzEiMkFRYXEHgZGxFBYjNUJSVHSUobPSYnKS0TNTgsGiwuHwFSQ0Q2OyRHOD/8QAGwEBAAIDAQEAAAAAAAAAAAAAAAQFAQMGAgf/xAAyEQACAgIBAwIEBQQCAwEAAAAAAQIDBBEhBRIxE0EiMlFhFHGBkaEGI7HBUtEzQvAV/9oADAMBAAIRAxEAPwCb7k7o4GTZ+DkkweGd3w8LMzQRlmYxqSSSupvegHv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NZNytnAG2Bwo0P/wCPH+2gPH+by9goD2F6P/mzAfdYP0loB/oAoAoAoAoAoAoAoAoDFAYvQCXae0UgieaQ2RBmJAubeAHM8q8uWuWYbSW2NWzt7cNNFLKrMohUtIjqVdVAJvl7QbHUV5jbGcdpmuu6Fi7ovg47I3yhmjnkIeIQ2LB7XKkXUrYm9+Vud68V5EJxcl4PFWVXODnF8I5bs73HFGfNCYkiUPmL5rg5tGFhZrLewJ51ijIVqbXsecbKjkbcfZi/YW8K4hmXhuhCh1LWIdCbX0Oh5aHvrZCxT8E+yqVeu73FWI27AkohZ7OSFAsbZmF1UtawJ7AT2ivW1vWzx2S7e4cQayeQvQGRWQZoAoAoAoAoAoAoAoDSbqnyPuoDw/QHsT0f/NmA+6wfpLQD/QBQBQBQBQBQBQGCaATy42NWCtIiseSlgGPkCb00zGxt29tJkKxRmzvclrXyILAkDvJIAv4nsqFm5XoQ37vwb6au+WiNYnBOY+OIWljtmLcZuOV5lkXt77Zgbcu6oCxsya7+/T+hu9SpPWhZsLFcT/y0rcfDzxM0Tv0iUsM8bt9IZWBVjra9+V6lYGU7U4T+ZGrIqUeV4ZANs7LfCYiaBZGsFKBrgs0Eq3McgI5jlfnoD21HyJSxbX6fiRy+XY8O5+n4kvAjRiMwBIVgoZb6NlJKX77XNV8bpqDgnw/JVxusUHWnw/JPd3JYl2NK8RGdkk4veJiMjKw8OiB4WroaVGNS7fGjrsKuKrio+GJU2kcLKsiyRLdOGUmbKGANwVYag38LHSo9Fji3wdBlUKfau7WhRh2L4iItYmWdXNuqLKX0v2ARjWvVUnZbs13QVOP2+RDtnemfFSiPCs4Qkqgj0eS1zmLdi6X7NK6mnDpqp9W/9jjcjMutt9Kj9xBFtnH4CYLKZDpn4MriRZEB6XCl1IYefaLjW9eVj42TFuhaaPavyMaS9d7T4LU2ftBJYUmVhw3UOGOlgRfXuqoaaen5LiLTW0Ko5AwBBBB5EG4PkawejegCgCgCgCgCgCgNJuqfI+6gPD9AexPR/wDNmA+6wfpLQD/QBQBQBQBQGL1jYC9ZBA/SrvBiMNFCsPQErMrSjrLYAhV7i3S1/hqy6Xj05F/ZZ+xFyrJQr7o+SqcbsoHDR4ozJKZJHjeM3MqMM2pJNzy/MVf03QnkSxlUlFECcJRrVndtssDd3EyNh8HJOSeLHLhxIeZMcrGK572TNr25fGuA/qHHUZtV8qLL/p8+5Lu8tEn3e28iRLBNdZolCEZTllCiyvE3Ihrcr3B51mvMqlX3tpCVM1LSQ14CFo+GUQucNHLKUTU3KMI4x4m5t/LUHp+7L52rwbcl9laj7oat2tgyYyaSbFI2QhmbiKUDyMLKAuhKqPctb6MedlrstRzeNizsudty/I57sbkyycVcVGyARcNZCRmEuYESRWJ7r37b276942L2ufeuGbMTCcHNWLhmmD3X2jCZAI0KNl4wVwRMEcMrQqeT6fStoSDfSvdNE61KO+PYk9Poniz03uPsTfdjZhVZXljs0hHRcAtkVQoDDUAE5jbxqRTBxjyWmVarLNoi27eDMhSNAVMa4i4II4bENGim40tnIHgK11Ratb1wbciadEYpjT6PtpRwYlTP8mDE0WZtAkgZbqx+jfKR5jxrpeod1tMJwXCOU6dqm6cJvn2HX0jbWhmeFY3VzFnZmUgqMwAC5hp2EnyFeelUyUnY/Gj31e+Lgq15YlxWJaPBYbCsSMqmaUdwdmeJCPANe3gtQJ6ldKS8FvjQca4p+yFWwdn4zCzR5EeGFiGkBZGw5Q9ctr8m456Wue+tMpR8o3PXsTzD7dwzvkSaNnPJQ4ufIdtaO9N6TMOLXlDkDXswZoAoAoAoAoDSbqnyPuoDw/QHsT0f/NmA+6wfpLQD/QBQBQBQBQDVtbHFSsaEB2BYsfoItgW87kAes9lVPVc94lXdH5nwjZCO2R/aMXQ4skErR8zMJCZFX6wQNmA7dNfCqX8H1WUfW9Tnzo2d0PAkx+AbEwy4GSTiiSPjYSdjdwyEMEdh1rXQhuZViDe1zedC6vK17fFkPJpvq+HXsyttytmwz42OHEgqGzqVGhMqf+2x7tH/AKa+h5+bJYsbaV83llNRT/dcJF9T7MieHgtGpisAEtYADq5e4iwsRXHvcnz7luuPA2puzbQYibL9U5Cbd2crf261A/8Azcdvfab/AMRPWh3wOCSJcqCw5k8yT3seZNTYQjBaitGltye2KMtejABayDNqAxagC1YBEt4txYsRIZUcwyN18qho5Dyu6H6XiCKl0ZllK1Hx9CJkYdd/MvP1OGy9w44TnkYzlOksYUIhI1F1ubm/jat13UrbI9q4/I0UdMqql3Pn8xk3XgbGYniOCQGMstwRZgehEQe4gC3cnjUOc9Q1EtG0kSPbOM4kjAjMqOI1T60htr53NhflYmqDqFlllyogS6IxjHvkJN4NlSJFxJRFNEtuJFkOZVJAzxvm1K3vyHLS1ZfTPSg5Qk+5cnn8QpPTQ8bp4prSQOxdoSoV2N2aNgShY9rCzKT25b9tTsLId9Sk/Phmm6HbLgkNTDUFAFAFAFAaTdU+R91AeH6A9iej/wCbMB91g/SWgH+gCgCgMGgI3tjfPDYaXhyFjbruq5liv/mH8za9hqbV4dkU+0kV4l063ZGPBy2tIpxCHN0MRCURwejmUlrKe8qxYd+Q1z39Q1T7IWwW1F8mKnraO2yNujKIp1KTIMpGRiklhbNE1rFT3cxyNWFPU8adKt70uOVvk1+nLYn2JgSr4dbf4KOW7lzjKiD1X9S1U9Fi7cu3JS1F719+TZZwlEWQ7o4VcW2LEfyxN+ZyhiLFlTkGI7fPvrrvxNnp+lv4foRfTj3d3uP4FakezNZAUAUAUAUAUAUAz7R3lw0LMjyXdQGZY0aRkU9sgQHKOfO1ALtm7QixEaywuskbdV0Nwew60AoK1j3BAdtq8OJZRYF5VxGHL6RuwA4kLN2NoxHg1wDlNVOVW6blkLle5Lrkp1uHuOGN2pJiI8jQtCpsZM7qSQDfKuUkWNtSbaX01rxldSg4ONS22Zpx2mnJ8Dnu1hCDLKdOJlCj+BAbH1lmPlapXTqJVUpS8vk05E1Ke0PtWBpCgCgCgCgNJuqfI+6gPD9AexPR/wDNmA+6wfpLQD/QBQGDQEf302u2FwrSLzLKme1wmY2zt4D2XIvXmxtRbRuxq4WWxjN6TZXGytmNieMsci/CEAdYpL/LKbliH+tfS+tiRfnUKur1E5PydJl50sSyNcY/AjTZm1njibDvFxYLn5F3aOWCQNrwnFytmvp2HkbU9RL+3ZyiPd02GXq7Hek/KJrunL8KjOTESjIcrxyJHxkNri7gZWB7Gtr51X//AIOJN96T19CnuVlL7Jrkl2DwqxiyjxJOpJ7yTzNXVNMKoKEFpEZtt7YoraYCgItvVvpFhGEKq0+IIuIUsMo7Glc6Iv5nsFZS2ZSIjiN5sdLq0ywj6kCA28DLICT5gLW5VHrtEr46c88TiL+EpH5DSvXpIz2nJdpY5DeHHS3+pMqSxnzuob2GvLqXsYcRXh/StPG6w4rCoshHRdHPDktzKXFwfCt2JiQvl2OTT9vuRMm2dUe5LY9Yf0nxfTgkHipVvyJFWEug2r5ZIhR6rB+Ux+2dvng5iAJQpPZIMh/PSoF/TMmrzH9iVXm0zek+fuQbZnpFwOzcIEctNO7zO6RAM5LSvYyuSADa3M3taoTTT0yWO3oP2ms+DnyAqq4qYqp5qshEir6s1YBY1AJ8bgo5UKSIrqeasARWGk1pgb8Lu5h4yCsfLkGd3A8gzEVpWPUnvtR69ST42O4reeTVmt5VgEXwfpBwUuKGFSQlycqvl+SZh9FXvqfyPfUiWLdCCskuGeFZFvRKgajnszWQFAaTdU+R91AeH6A9iej/AObMB91g/SWgH+gCgCgOc8KspVgCpBBBFwQeYIoCoN59h/AcVGIWKqbzQHmYWRgHS/bGcwsO4kd1Qrl6cu5HQ4D/ABlLpt9vf3F+wtjSY+aSWU5UJBkdBlzOFVcsYN7aKLnW3maV1u190j3lZKwalRT5+pNN2t2I8GXZXeRnsC0mW+VSSq9EAWBZteetSoQUfBSZGVZe05+w/ivZGAmgIv6QN7F2fhXkBBmboQxnm0jaLp3DmfKsqL1vRja3orDYeGZULSMXlkYvLI2rO55knu7hUmEdG5Lgca97XlmThFiA7FY1eVhzESlrebch7ai35uPQv7s1H8x5NxJ0yjKyOACUdbGx5EdhHlXvHyasiPfU9oMa97MIJMNIfpRjioe0MmunmBatsm1yvY8SipR0zGAKyRRuQOkity7wDXVY9rnVGW/Y4HI7qrZQ37m74FTy091SPVfueI5D9xBuvuJhW+XxrSSmR5DDg8MpaV1VmUvJbqrcHtA0Gutq4jIf92X5s7miW64v7ImHo72thcFi8dhgkmGjaSJ40mUqUJjAZWuTbUaHl416qxLLYOUFvXk82XxrklL3LZRwRcG4PbUbleTcnvwbVkyFqArn0m7/ALYNvg0FhMyh2kYaIrEgZQesxsfAVYYGEr23J8I0XWuC4RA4dubU2ofggl4gYXYALGMgIBMrD6Oo07fGrSWLiYX9yW2/bZFVllvwoT78bqR7P4CriDJM2roAAI7WKOltRryvrpevWLk2ZjlGa1EWQjVpp8lx+jjbMuLwMcsw+U1QtawfIcucDx9965/IqVVsoJ70ydXLuimSitJ7CgNJuqfI+6gPD9AexPR/82YD7rB+ktAP9AYNAF6xsGL0GyL777tNi1R4mCzRZsobqOrWzI/aL5Vs3YR214trU1olYeVLGt7l+p13G2VNh8OUmsCXZ1QHNkDWJXMOfSzH10qh2R0YzLY3XOcfckYFbCKBNY2ZIjvlvmuFBiis859ax37W8fCrXp/TJ5Hxz4iQMvNjV8MfJSG8mLkmxmG4rF2Zi5Lc9OWnYNOVSuqqFbhVDhGrpUnY5TZMcG10HsquLoQ7wCQooQMVLDiZOvkuLhfVetN3d2SUPPt+Zj7kywW8uFhhVMNDIFUaJw+Eo787tp5nWuDn0DqOTc5X/Xy/+jd6iSIntLeKN5WllcM5AX5MFkjQG9s3bqSSa6vp+Pj9PqVMXtvybIYl9sXYovS9/Y5bzTZcLKRrmXIviZLKtvbVq+eF7kOckotsMBh+HFGn1VVfYAK6miHZXGP0R88ybPUtlL6tncVuNI1YbebGRFsJsrDsZ8zPiJhHxHJLMUAJ0VAtufaTbx47MWr5L7nd4L3jwf2Emy2xU82JbHZhiQUVs6hSLLoCo05VcdEk4xkVXWrXCUES/djeyXBsEku8P1b6r4oe7wqbndNryF3Q4kasPPdfD5Rbez8akyLJGwZW1BHuPcfCuUsrnVLsmtNHRV2RnHui+GKa8HsS4rZsMhvJFG5sRd0VjY8xcjlRcDRRG+exZNk40NhZGjSQMYmU2ZFuvEiPeoJUjwt3VfYDhl1+lct9pCyO6t90Rx3G3PTEr8Ox0t4mY5VZiWlZTYmRjqRcWyjU/lXnqPUI0J01cJeWKKO99zLFxW3miS8EC8KMDoG6MYx1hGgFgQtyAedrWFcg+qVep2rnfuWyxZduyS4PErIiuhDI6hlYciCLgirLZG+x3rINJuqfI+6gPD9AexPR/wDNmA+6wfpLQD/QDbt/ai4aFpWF7aBQbFmOiqD4mvFk1CLkzVdZGqDm/Yg0fpJl+nho/wDTOQfYY6r11ODetMrI9YrfHa/0FI9JijV8NJYdYo6MQO0gG162V9Qrm0uTdX1OqbUeeSfRNcA94B9utT9lj5NwKDQXoZIlv1vUMKnDjN5nGnbkXlmPjzsKs+m4DyJ90vlX8kDNy/SjpeSrsNCWJdySxN9dSSe011Umortj4OUvv2yN73Nw8XhZT1eRPdrr765zqsWrIyL7oM16co+6ZJoJyp05d1QzojGN28sYHRLOeqgOp8SeweNarbY1x3Jmymid81XBbYw4rEyTaytcdka6IPMfSPiapL82yfEeEdp0/wDp+qpd13L/AIOErKB0iALW10FqiRUm9rllvfKiutwm1FaOe7uO4jpBJIrRwXaPXrnkgY/wi9h/aus6W4zsTnxo+P8AXu6mtwpfcm9bX0JkrA8jfyrqIyT8HDyjJeUZr1s8aFe6u/WC2acRHiMwkknEgKR5jkMUags3cCrac9a5TqS1kSO16XLuxYjWNoJiMXj542DI8/QYciqoqgirPpEf7cn9yo6892QX2O0sQYWNXMW1yikjNxexZuvvC+BlsbtCx6a/8y+IqNn4McqG18yLvCznB/YuTDTq6qyEMrAEEciDyrjpRlBuMvKOnjJSXcjvQyQjfLcEY/ExzNOyKiZDGBe+pN1a/RvyOh5CpWNmTx1JR9zVZSrGtjZsNbRwxIiiYB4hG7FVR4gTIimxt2kWFyDc1y19eRl5E4ylr3LSE4VQTSNlLzWcI634bIwe3CKMRPHKgNmBAIuL38LA1HjKmmE6pfP9T3qcpKS8En3LjyQug6iSyCPuyE5so8FZnX/Tbsq8wrJTpi5eSDakpPRIalbNZpN1T5H3VkHh+gPYno/+bMB91g/SWgH+gGbejYwxcDRFshuGRxrldeqSO0d47ia12wU4uMvBrtrjZFwl4ZT+Igkw8ssM0cZYpldHXMpGuSWB+Y5/7EXFVEm8RODjtPwyhk54KlW47T8MmHo+3ehmjM8q5yshVFJ6I4dtWHaSdde4VJwsaCgptckvpuJBVqyXLf8ABZAqyLczegGzb+1Vw0Lyv9EaD6zHRQPM1uxqJX2KETTdcqoObKWeZ8RK80puzG/h4AeArtowjTWq4eDj8u9ybb8sUV5K/Yh23stcTGY207VbuNRMrGV8exkzCy5Y0+9fsMGHxc2FATERs6jRZkGbTszCqCym6riS2jscbqFFy+F8/RnDC4gPnlvzZukdOiCcvkAK5zNcp2uJ9G/p+FVeH6vjflsbcdtwZgkRAJNjI3VHj/1r3Tib5sIfUv6i5deN+/8A0PuzN2Y9JJm+EMddSeH6gOdWCgo8JHJ2XTtfdNtsmHFlgAQKsakXCiNALeQFZXng1vT8iaXgy/4sSg/5kXybjx00Ne42zj4ZrnTXPhpDbsXFlnnTPxUjcKkvawIuQe8jlXQ9NyJ3Qan7HLdYxq6ZxdfGyRbmbLws2OnXEwxy5sMGUuL2CuyyW7tGXXwqv6vDVql9Sz6JPdDX0ZF90oVWBuH1DLIVvqcmay3PkBVl0qLVG/qVXWp7ydfRD1VmU5zniDC3sNelLtZ7rm4vZJ/RpvAY3+CSnosTwyexuZXyPMeNVHWcJTj68P1/7On6ZlJfA/D8FoA1zJeARRr3BD94thNxzKkXFjkytJGpCukqDKs0eovdbKbG/RHPWoGXjTm1ZW9SX8m+q2KWpeBtbG4RCTiSOiLJh0Odwb9JnCHKCdBqdNb86jY1MKIuV7Tk+TVldQqh/wCyWjbC7+3mhihw1o2dY9WAcBiBdUAI0vci/IGpVWbGc+2KK2rqULrOyKf5k/BqeWBibqnyPuoDw/QHsT0f/NmA+6wfpLQD6aaMFZYzfvECZzHwuEHZFR1N2CkrfOG0JsTy5EaVU29ScLHHW0X2P0iNlKsc9N/scdt7ww4yMLiYJIZF1SeK02Q/y6MVPattfO1e/wAbj3x7JcEDL6HdKLi13L7En9HWyxFhy4kWTjsJM0d8lgoQWDAG/R1uL9nZUvGq9KHbvZU4+M8ePpv2/gl1SCQa1hswVR6S9rmbEDDoehFz8ZDz9g95rqui4qrqd0vL/wAFB1PJTl2rwhiRLAAdlWW98nNTl3PZtQ8hWGDWSQKCzGyjmTWmyUYR3Lx7s3VwnOSjDlv2RCxsd5XfOSIs7PkUWZsxuiW+sdNOzt1NfP8AMyqldKVfLb4ft+Z9Zw8fI/BwpteoxXK/0WPDupglwuEweLVOKysEN8smc3kkCOO4tyPOqp5N0rJWV+P40aPThrtfuMWI9GWJgJOBxV1/y5Rb2kdE+wVLr6tHxNGmWG14OCf+NNMUaCN3hyjOSFTUEgg5gG5dlTHm09vc2avQs8aG9sNjp3khxEnwcoTmiRekQ2t1bUFT3g1qyc6NcVKK3snYPTvXb3LWv3HHZcHwdOExTKoLBwMtwOecfW1GvbXRdC6tDIrcJLtcefscr/U3RbMW2Nil3KXC+ozYrfFY5lkwwZysc0RNiARKhUWPg2U+qnUsmq1rtfKMdKw7sdPv9/Y7blbVWSMQhCpiUXPebm/lrVh0zIjKCrXsVvWMSdc3dveyS1boomFZZhCTGAqVddGUg37QQbg+2vUNTXZL3JuNa0+C5919rDE4aOXtIsw7nGjfnr664vMx3RfKD/T8jssa5WVqQ8VGJA27wYJpsPNEjZGdGVWvaxI017q8yW00eZrcWvqU3i9jYmEESYeSOwtmVOLGDyuCl9PO1UNuDanvXcjmbum3xnvt7kPe7O9kGHRb4MFrWM0LBma3MkPZvVepteZVH4GtE+jOx4Psce1/kWXsbaceJiWaFsyNe1wQQQbEMp1BBBFqslJNbRbxkpLa8C2bqnyPurJ6PD9AexPR/wDNmA+6wfpLQDjtmVkgmZAWdY3ZVGpLBSVA8SbV5ZmK5Ka2LtBI2uYocUpTI0cpsRrckXVrNzBBHrFqoaL1RZL1Y72dTk4v4qqPozS17Ei2bg9nYuQRosuDmPVQP0GtqRGLshPM2Fj4VPjHGyVwisnPNw9dzev4LF2XgEgiSKMWVRYX1J7SSe8m5qfGKitIqpzc5OT9xZXo8iLauNEMMkrckUt7BoK2U1uyxQXua7ZqEHJlGYRi7tI2rMSSfE6mu5cVXFQXscVl2d36iyvJBYVhhGJHCgliABc3PYO29a5SUeW9I2Qi5y1FbbGxg0hV2FiT8lG30e+SQfWtrY8tO2vnvV+svKm64cQX8n1XoH9Pxwq1bYk7JePsSHcOC8s2YWMTaBlDXVwMjh+xyVkJtrqPCqe9x9NNe/8Ar2JuTKfrODfjx/2Pm9W7nwv4OwfhyQTLKrWvcAjOvrsPZWnHyPR7k/DWiLZV3NP6Dli55hIgSIPGwOd+IFKG4t0SNRa/LW9h41qhGHby+fY9tyT0Z2ttFMPE0shsq8h2s30VUcyxNgAO+sV1ysl2iclFckR3t2gjNEQozxA8VxrkVgM0WnWINiR2Ze81c4vScm7HnNLheF9X9iJDrFGNlwjJ63w/t+ZHdqYNp4JQBZnWyg6EDmAfO3urqemdIlj4coy+eX8fY53rHXoZefGUf/HHx9/uKN3JppIMEudQvG4MkUMARockblTJJzzk2IJ0Nc1kQVVk9p7X1fkvqpd8E009jFjJM20oGDKSYUziNCrZgCD8IS/Rk7+fZVx0PasX6lX1nt9CRKa7VHCMxWTBiRbgjvouD1CWnsk3oq2iVllw7HRhnUfxLo3tFj6qqOu0bhG5fkdT0q7lw+vJZ4rmy8MNQFd74bfxYxLYaEOgsuUpGWkkuLsVaxFgdDblbUi9QMmy9NRriVuZbkRko0x2vqNmztxcVJq+WEEkkuc7kk3JKqefm1RI9PnN7sfJAh0q2x910tE83YwkGHQ4aKQO6EvIMwLguSbso6oNtPKraqChHtTL2mpVQUY+B6m6p8j7q2Gw8P0B7E9H/wA2YD7rB+ktAO+OxSRI0kjBVXUk+z20GiJY/auysR/jKhPe8Tqw8nC3Hto6trlHqM5we4toh2HwcZ2hHDhZQ8fEjlifPcoqkGRCxOYkWa19SHHjVe8N15CnBaXuWqz1Ziyhdy/YuRasCn5NqGSGelHGZMGEB1kdV9Qux9wq26LX3ZPd9Cu6lPtp19SuMItkFdNPlnH3S3I7Vg0gKMyhDtOfLlzIzR3uxUXykdXMvMrzOncK5/r9eRZi9tK/P8jpv6ZsxK8tWZL8fKKIcTG/SV1bsuGHrr5rOu2DcWns+v13VTScWvszTD7Tkwru+GdWznNJh36SuwFrqwBZGsLd1WOJjW5KVbg+PDXt/oouqyxqt2+ok/pvySDC+kKDliIpsO38SZ09Tpf8wK2X9DyavEWymq6nj2r4ZDjg98cJM4jgdppDe0cUbs+nPSwsPE2qGun5HK7dfmSvxMNcEa2rvY+IlEMeHdAvFbiFVea8TcOQRqL5bG92Fz3Wq76b0uEZ7vfH2K7PybpQaoXIzy7ajjB6E2lyQIX0tqbkj8zXYLOxoRSj/ByL6TmWPukuX9WL8DiOJGr5SuYXAbmAeV/VU2qffBS8bK2+r07HDe9BszEBGlmW+eWPhxqhyjJr8vKfE6JoToTyNcrmUvqeT2VLUY+Zf6OqxLl03GUrXuUvEfoIotkk4j4TK+eXKFBChFsFygkDmfOrrA6THFe0ynz+ryyYdmtIc6uEUrCsmAoDbYeK4OOgfsLqD5Mcre+tWXD1cWUS46dZ2ziy8VriTr0BFAQ3ffZcjyRyiNpUVCrCMkSxtmBWSKxB7wbG+g0Naboya3F8m+idaerPA24PeGbgG86vGA3yxXLMAtwwfkMy2IJsDpyvUeWRL5GuSasKtvv38I/brbLysZiQGZAoQEEhC2e727Sf+9TW+itwXJEybYzlqK0kSSbqnyPureRjw/QHsT0f/NmA+6wfpLQCnejZBxWHeJWyPdWRiLqHRgy5h2rcWPhRPQKqxvFhfhSxskoILILNmjvZngNwJAAeWh5AgGpKntHvZLN3t145jFOuKWaJWV1yx5GzobgMSxykHmLA9lapzbWmY2T4CtZ40ZoZKy9Ls12w6eDt7hXR9Aj88v0KXq0uUiLgaVcHKSfJmh5CgC9Y7UZ2cnwyE3KKT3lQa1umD8o2K+xLSkxPtLHDDxZ8hYAgWSwtfQX7hWi+1Y8O7XH2JONRLKtUO7T+52wOzppbti3+CQKpcqvXdFIzXm5AC9jl11rn5dX9dyhCWu3yjp8bo1NWpT5Zw2ftNYsW2Ihw7A5oTBCgs5RUKkvfRAyk3v3jtqNrfn3LTtOuBxcvFV/gxjaORnB4qMRnLFw4vyYMRcX1t3Vley14Mr7md8d60OHxEWZ0aToCOSN1cq5VWUPqhUDMbg9tR/SlG12dz01rXsZlLjQ3Y/BJDIgVnycM3jaUkSEsqRot+V7m57FBqZO65NVw3uXCIduLjpd7j45Y6wR2Gpux1ZuVzy0HYBYADsAFdLiYsKKlBf8AzOMzMueRa5yOlSu1ETf1MVkxszQBQCLaJsVbu19mte6+YtE3Flpl9YKTMiN3qp9oBrg7FqbR28PlR3ryeyP73LiCsYgDst24gjYK/LoWJI6N73tryrXYpOOo+TdS6+7+54IlCRZ1KMpDMHRrFix6TXIJDE37zreq2fcpc+S6pnCyvcFwOG42zUaRcTHwkUIyZI+vdiOjKLDKVt1SOf5zqYSXLZVZVsZy0lrROpuqfI+6pBEPD9AexPR/82YD7rB+ktAa76NiRAPgocsXUPw7cQJrcpfxy37bXote5lEBx64lynHXFPwyWXPCzZSQVJzKncbc63xda9z1whXuQzfDVMOcKwYTjKwQgKcrPcAZw2UA87E9lebO1raMSLTFajyZoCq/Sv8A+qg//X/z10/Qf/DN/coOr/MvyI+atDl2YoAoDNAYry2Z0Mm2tqIytBGpnkcFMiagX0uzch/0qrzMypRcF8TLvp3T75TVnypc7FGyJpsXFDx1yxwLlCkk8eRD1m7MgsNO061zlNEItyS5fn7nX7bHrAvFKFcXKORmK6MVBsRfmOVvbXrJjZKmXo/NrgytDftOBVxiphbohbPqScsSizgi/VdiAFPKxNRunwyY0xjkv4hLzwIsTtdnlkwzYYSMCbZ2VUZD1CtwSdO6rGuErZdqI+RlRoj3TMYjBmeWPj4cBURlFnzqDdSttAQdCKssbClGf9xbX+Ckzuqwsq/sy0x4q8XBy7MVkwFAFAFAhJtPkPX7q2VeSVje5eGwDfDQH/40/wDqK4bJWrpfmzuKf/GhwrSbRj3vxrxQAqSuZ1RnHNVY6kd19BfsvXixtR4NtCi5ru8DVs/dwypd3eK/VEZAYduZyQfPL7aj14/G5Eq3Me+2vhISYHd3FRYyJ7IQGOfEIQhkiysMk0XMm+UixIuL6cq2QqcZcM025Csjprn6k4l6p8j7q3kY8QUB7E9H/wA2YD7rB+ktAK9uY0xqgU2aR1jBOtr3LG3aQAfyqD1DJePjztiuUe4R2yO/DRmlDYiZkCmQo6izKDYmOQKCyA6EA++uZu6h1J1RUkl38J/mblGGzXCycPEx5YzA/EWKWO4yOkiMY20NicyjXmLMOVTenxycTLVF8u5STaPMu2S2ibCumRoNqyCrfS0tp4G70b8mH966boL3XNFD1dfEvyI7Vqcu/JihgKGUc58UiFQ7AFjlUd57hWmdsYNJvyba6Z2JuPsdT46ede3rXJ4W98DRFMMMGnjX5FzmMar0yvJp17k7h9LUjlryttkbLpOiO4ry/bZ2uFZOiqMMmXxS8L319xbjcVxVEOHYXdQWkXlHEebfzHko8z2Vqb9kWY4xRpFGFFlRF9QUDtr3wlz4M6G2RZcPPxJk+TnhSbNbWBA5RVk/h1Uk9hfXSoleRFyf0MaO22sPh2j4mIC5UFw98rDt6DjW58KlvS5RiSi1piLd3Zm1JYQyYYsDdlfEOIyV+iFHWOnaa2R636UVF8v/AEU13RIWzcl8K+iFuFxAdAw0v2HmDyII7wbj1V0lNqtgpo5bJpdVjg/Y61vI5igCgCgEe1DoPXWyr3ZLxlyy9dkR5YIl7kQf8Irhb3uyT+7O4qWoJCytRsIb6Spvk4Y79F3YsOxlRC1j4Xyn1V7guTKRBnwpQqrRlC6o6ZW1dZCQlrHRr9h7xW1OD29Hve/YeNzppFxsahpRcyxyxu7MOgrXupYjMGA1Hf414nrt2jzIs+XqnyPurUeTxBQHsT0f/NmA+6wfpLWAG94tFHIQSI5onNgSQubKxsNbANc+FQOpVStxpxiuT3B6kMmHTD5SmaSVMrxqpR2CxubsikJy5cyToK5G1dTvUIuDSj4/Q3rsRs+QGJRxFZpoiJJ8wLZGBy5n1Jy3AA7/ABqzw8XqNmXG+9cL8jxKcFHSJsK6o0G1ZBXvpbw14oJPquUP+pSR/wDWr3oNmrJQ+pU9VhuKkQqFrqD4Cr98M5KxakzesGsKwwhg3v2ZJKiPEbPGSbXsbEakHvqs6hROcU4eUXPSMmFU3GzxI77vtLiML8IxEdoUKqALj4S5YIgP1YwxBY9trd9UGT1SzIccSHEnw39i9r6bTi92S+UvC+4q2zxDGxBFzrIbAMU+mIweiDbQA6DSr6eM8fGUKeNeSioyo35fqX+74X+DfYuLwqRokREasMyq/QZgfpdLreetUUJQ9mdmtDxsfCjF4pYR0oo8ss5HI63iiv3sRc+C27ajZl/bHRmK2yRb1YnhY3DS5c/yM8XD+u80kCRIdORa9/AHuqsrW4s2S8kfx+xMJhsfEZMPIuHUcVnySS4fjaZUjUX4cYN2OnML2CtyslKvyee3klGL25FiCgw06SG5vGrsjXIshuFvZT2H/aq+6q2UNRen9T2mQ7bWEMGNniP01TEAjQXe6y2/1ox/1V23QMhzqcH7HJf1BR2zjYvfhnE10KObYVkwYoDIowJuFxJ4oxrmdF/qYCsufp1Sk/ZMssOHdJa99F9xiwA7q4Nvb2dolpaNqGSA+lHHIvweNowxYyMGZ2jGgCst155g3LuFS8ShXT7d6ImZlPHj3duxnG88EksMuIwkgaIBV4MgeOwIZcyHKSAQCOdSbOlXRXwtMjV9XofEuB93TXCTYuXEQzSM/SbgSJk4fEyhmFxcglfG1zUG2uyv4ZrRPrvhbHcGmTabqnyPurSbTw/QHsT0f/NmA+6wfpLQD6RWARLebfNIM0cNpJRof8uP+c9p/hH5VPxcCd3xPhfUr8vqEKeFzL6EDwN8bjIllkzM8li55gR3kyqOzqiw9dWmRGmjGfp6e+NlXiu7Iyt2PWudF0iucOjNqyZI/vvs/jYOVQLsBnXzXX+9TOnXelkRb9+CJmV+pTIqHZ0l1t3e6uysXOzjMiPxbFVeCMwrDW0ZXkad4MZZRCusk10UXtlW3ScnuFQMu/t+CPlln0/HcperL5Y8/m/oKdg7y5sGMGVz9ExwOqhQY4ivTkF+w8rc7VydfSJrNhbXLje/9M6jJ6hFYs4zXOv5fgxtWJpQmHj6+IcQr4A/4jeQW5rp+qXqnHf1ZzXSMf1chP2jyy3RsmHgpC0aPGiqiq6hhZRYaEVwHfLezvO1GmB2JBAjph41gDkseEAvSsBmA5X0HhWXNyfxBR14GCDiy4yGOcxucPLK/EjUpnCwLkzqSbMDPyBtfUVteowbR55JeKjo2aGvaW8WFw7ZZ8RHE3c5y38iedbI1ykuEeXJIr3fPbOHnx2EbDzJKOFLG/DObLqHXN3a3q+6E5QuakvJSdcSnj744ezjXZo4iXkxWTAUBmsGUOG4GD42PDkdGMF/WOiv5n8qidWs9LG7fd8HQdMq3YvsXGtcejpjDGgI5tveLArIYMSyEixIeNnQE8gzZSobwv21uhj3SXdGP6miV9SfbJrf0ZXuyNnRYnGtEhMcDtK6ZdDkXqhARpe9+Wgq7ndbi4sU/JSQx6cnMlpcIsXdrdWPCM7K7yMwy5pMtwt75RlAHPt8BVPflWX67/YuaMSujfYvI/zdU+R91RySeH6A9iej/wCbMB91g/SWgH1xfSm9ApTE7CxcLkGGYmN8yyJEZUazEqxsCDfQkEXv7av68uiyj05PRzs8PIryHZCPd+YmxUs3F47iWObOsnE4DR2dQFBy5QOQsR2i9e4xw3V6XetGtyzFf63Y/wBC19zdqy4nDLJMuV8zKSFKhwpsHAPIEVQ3QUJtJ7R0NM3OCk1p/Qf61m00YV520zGt8FH7d2f8Exckf0Sbr/I2o9mo9VdxiXfiMdT91/k5LPocJuP6mK2opgrDCI/tzZjl5J1OYiBkVAOkGPavqvVZlY8u52/bSLrAyq1CNL4+LezfZWzmjkhOWyLh8hJNrNfM1x40x6ZQlFvxrRjKyIWwnHfxOX8exMvRvho55nxhdGygwwJmGYC/yshW9xmIAGnIeNcz1nMdtnavCOk6TiLHq+Lyyx6o9ouPyCgGDYsWbE4p/qzOnj0osOf9q2TfGjwhTtneXC4XSedFbsjBzSHyjW7H2VmFM7HqK/gSsjHl8EV2lv8ACQZYcA8y/WxOWJP6SGb8qtaOjZUufBWX9WxYcOW39iHbEwEkWcMI1RmLIiXJQE3y5iBdRXVYGNZTHU2mcv1LLpyJbgn/AKHWrFFSzFZMGRQHDGSZV8TpXqC2zdTDukWN6MNk8LDmZh0piCO/IL5fbqfXXM9YyfUu9NeI/wCTr+m09tfc/cmoqoLI5TyBVLMbBQST3AamvL4GtlX7Z2NxZHxFpoVls+ZAMSouBYvCArrpYnKWFRcD+qqoSdO9c+/gi5PS6733y8/URfFGeRc8DwYpQecchRweXVPVbnpe9dNDq9dsV3xTX7lU+kWVy3VMsXc7ATQYVI52LOCx6TFyqliVUudTYVU3SjKbcPBc0xlGGpvbHqbqnyPurWbjw/QHsT0f/NmA+6wfpLQD/WAMu8mPaIRIhs0r5A31QEZ2I8bLYedRcy901OaNtMO+WmRSbFyIyvC05ezMqyMzw4gIflIwWJAbuIsb94vVZVlZNerLflZJnXXLaj5RJ495sORGbuBIVUM0bKFZiAqyEgZSSbedW8ciqUu1SW2RHVJLlD6DW88BagIX6SdgmeHjILyRXNu1k+kPVz9tW3SMv0beyXyy/wAlf1DH9SHclyiuMHNmHiK6ecdM4+6vT2KK8Pk0oBXjlmePDOZmu6xKrSSvfLEgzOwGpNuwDvOlRr8qulLvfn2JmNh25D+BcfU5bR3alRTLLs2ZQAWLoIyygcycj5vZeq2eVhWfNH+C5hg51S+Cz+RFsrbw5YXHzxnsRpM//DKCK1fgcG/5Xpnt53UKH/cjtEk3U3xx0srQyyYYyXCxiVGjEt/orIl+n32QjxqlyenKt6Rd4+WrY7Q/4PYuLfFyLijwIcQS3Cw09yzpEiszS5FcRkKBZbG9u+tcaIrybXNkH3ogw+Gx8iRxfAljGYs7MzYofWDOxAQeHS11tyq46b2xm25aRUdVjKdajGDk3/AnwG2lxEvBwscmIksTljUDQczmYgAaj21az6pRHxyU1fRcifzaX5jxjNm4uFDJNg5VjUEs6tHIFA5lgrXt5A1rh1epv4k0e59Duivhkn+4nilDKGUgqdQRyIq2hNSW0U063CTjLhm9etnjQVkJbM7B2WcbikjHUGrnuQc/WeXrrVmZCxqHL3fgucDGc59v7l3QRBQFUAAAAAdgGgFcTJuTbZ1kVpaR1oZEG1cdDEtp3RFe69MgA9hGvn+deJyivmZlLfgiK4p8KkkA+UMcfEgbrcTDg2/1PGNCL69E36VcZ1PpMIZUZt6hN/syRCb7TodnzSZZERC7ANFjMO+UEGxUyoTfL4dMGrKnpWTi2p0Wbh7pnhzUlz5JutdFs0mJuqfI+6vQPD9AexPR/wDNmA+6wfpLQD/QDJvXg2khzRjNJEyyoo5sVvmUeLKWHrFR8ir1a5Q+p7rl2yTI7svDBgOAssgBYqGLBIsxuwGe2XW+mpHKqT0MzIShLhInepXD4l5G3ebeKDBnLKwnmFj8Gi0jUg3BmkOuhsbacuVX3TP6fbfqLn7kHIz+NE23T238MwseIyGPODdTrYglTY9q6aHuqRZW65uDNUWpLY814PRqy0GioN+d3ThJuLGPkXJOn0GPNT4Hs9ldb0vN9ev05v4l/KOc6hidjbXhjTFIGFxU6S7Xo5+cHF6N1wrTMkKEqZGy5h9FbFnbzCg+u1UnXOo/gcOdy8+F+ZYdLxlfkKL8IztT0aTGQYvZ+NfORdTIcrZSNMsijlbvFfN6/wCqm56yova91/0dvDFjXHVfCItvNiNvxoyYl8SYzcEpZkI7bsgvbzq6o6liX/JNfrwYcZLyV4wtoanrT5R4JJujvriMBMJY8slhlyygtZSbkI3NSe8V6lKUuGeFCK5S0S3bXpnneUy4eJY2MSxqX6ZjOYtKUHI5jk58sgrzo9ld7X2xPipOJiJXlf6zm9vADkB4CmloGmzMZNFIHw7ukg5NGSG/LsrEpKK54M8smN9u45MhOLkjOhDfJqR4k2uKh29RxKfnsX+TKjJskmwNydpYfDsG4AyhnWMsXc2FygtoL8r3Nr1ro/rGilquCbW/P0IOV0iGRLvl5FGHlDqrDkwB9ovX0WqxTipL3OJurdc3F+xwndnYRxgszG1hzJ7hUj4YLvn4RJxqG2W7uZu6MJDY2Mr2MjePYo8B/euP6hmvJsb9l4OuxMZUw+7JFUElmpNDDZX42w+LxzrBlRkR0USXaOZUkyyBgNUYNaxF7g6iqrMxas9OttpxfsTJUzqhGb8M74cRYeTNNAcM5uA/WgOYjNkcdFbkC9wpNhXNdR6dnwh2tucF9DEJwfged1Y8jTxoQYQwdANQhkBaRAe6/SA7M/lXRdEustxl6nlcfp7GmxJS4JDarjRrNZuqfI+6sg8P0B7E9H/zZgPusH6S0A/0BqRQFW+lzezE4eRMNCeErx5zKOu3SKlUP0baX7dRVp0rGptm3Z7exGyJyiuBL6P/AEcRyRx4rFniCQCRIQbrZhcGVvpE6ae29bM3qUnuqpaX/wB+x5qx1rukSrafpCwOFlTDgltVQmIAxxXOUXI007QL2tUCOJdOt264N3qw7u0mYqMbTNAJsfg0lRo5FDKwsQa9V2Srkpw8o8zgprtl4Ke3n3ckwMmZbtCx6L93cr9x8e2uwws6GXHUuJL/AO4OZzsH039vYaDt6OHikuEY4XECMtp8ocgUD+IjNaua/qvHnYqoJbXcm/yJXQqvTlOTJZsnfHDrs/CMssYb/wAtGyZ1zJdkje63vpr6q+Z5HSrJZlqaeviaev1OpjNaRLxtOE/+9Ef/AOi/3qjePcn8r/Y2bQ1bU2fs6f8Ax1wr+LGO/wDVe9TKLs+r/wAbkv3PLUGQ7a+5ewjcmeOH+TErb2EkVdY3VOrf8O780a3XAiGxNmbJj2jLDNMs2G4YMczyZVD6FlLLYHtq5ybuoSxFOuPbPfKSNSUO4sPBYLYC2yfAied2dGP/ABGucts6w/m7/wDBuSrH/DbX2dHpHNhE/laJfdVfZj59nzxm/wBz3uAh2pvlhUxGGUYmHI3FMjcRcoVYzlub/WtapOP0q+dNjcHvjXBh2LY07S9IGEG0cOoxCGFYpjJIpzJmfJkW45non21Nx+jXrDnuD7m1pe+keXYu4ieAxJkVVhBbOz5Mo1ILtlAHlavsvSV6eFXK3jSWzisvH7sqTXuy19xt0BhhxZQDORy5iMHsH8XeaqOpdSeQ+yHEV/Jd4WEql3PyTECqksDNZBGN9d4mwiR5FUvIxUF75BYXsSPpHsHn3VHybvRh3a2ScTHV9nY3orRQ0k5dRwnklJRUkK5WkADASadEtmNvGqZ3SuyP7PG/J0SxoY+LrJSaXgdt3sViIMakLF+lJwZoHcyIQy5g6kk6gENccwSCO6Xjztru9Kb37kHMqx7cX16lotXC4dEGVFVF+qoCj2CrRLRRHevQNJuqfI+6gPD9AexPR/8ANmA+6wfpLQD/AEAUBFvSDuwMdhWQAcZOnC3c4Gqk/VYXB9R7K3Y9zpsUkeJx7o6KV2NtbaEkY2fh2kK3I4Sjppr0kZ+aoDe4v31fujCivxD9+dELdr+Asrcr0XxwZZcXaWUEMIx/hRkaj+cjvOnhVZmdUlb8EOIkirHUeX5LJFVhICsgKA44rDrIpVwGU6FSLgjxFZjNwalF6Z5klJaZWG9Po7KEyYUZ158I6uv8hPMeHOujxOrws+DI8/XRT5GBKHxVP9CHIUByvEoI0N0AI8wRerX8NW1uKTKO2NqfzMVJh4jyRD/pFeHRBeYr9iNKy6Plv9zb4JH9RP6R/asehX/xR49az/k/3D4JH/lp/Qv9qejD6Iz69n/J/uHwWP6if0j+1Z9KH0Q9az/k/wBw+CR/5af0j+1PSh9P4Hr2f8n+4fA4/wDLT+kf2p6UPoPXs+rOEqwr9BD4BV/tWVjxb1r+DbB3S92dtk7AlxjWihUL2uVAQebW1PgK1324uMtz039PcssbHum9Rb/P2LW3U3Rhwa3HTltrIRy8EH0RXNZmfZkceI/Qv6MSFXL5f1JGKgEszWQFAJsfgY5kaOVFdG0KsAQaw0mtMJtcx4ZCNv7oFFfhIJYsotHlvMhB5o30+wjkwtzNQbcOK+KvhlnT1Bv4LuULt1diNxTNImULbhlwTIxK2Z3LdLQaC+vOs4tElLvn5POZkQcFVV49yYipqK4yKyDWbqnyPuoDw/QHsT0f/NmA+6wfpLQD/QBQGCKAT4fAxozMiKrObuyqAWPexHOm2BRasAzWQFAFAFAakUA0bZ3bw+KHysYzdjr0XHrH+9ScfNuofwPj+CPbjV2/MiDbT9Gsim+HlDD6r9Fv6hp7qvKOuwa1bH9UVd3Sn/6PYwYrYeNi60Lkd4Gce0VYwzMSzxJFdZ06a/8ARiB8TIvWQjzUipCjB+GiI8T8zUY5uxffWfTj9TH4QUQQ4iT/AA4XPkjH861ytor+aS/c2wwpPxFjtgdyMbNbOojHe7a/0i9Q7erYtXyvbJ9PTLJfYlmxvR1BHZpiZmHYeil/Ian1mqnI61dZxBdq/ks6emwg9y5ZM4IFRQqgKBoAAAB6qp5SlJ7bLCMVFaR0tWD0ZoDFAFAFqACKAAKAzQBQGk3VPkfdQHh+gPYO4Eg/8MwOo/8ATQdv/wAS0A/8Ud49tAHFHePbQBxR3j20AcUd49tAHFHePbQBxR3j20AcUd49tAHFHePbQBxR3j20AcQd49tAHEXvHtpoGM6949tAGde8e2saBglTzIPnas7fsY0jUBP4fyrPdL6mO1fQ3zr3j215PSWg4i949tZAZ17x7axoGeIO8e2sgOKO8e2gDijvHtoA4o7x7aAOKO8e2gDijvHtoA4o7x7aAOKO8e2gDijvHtoA4o7x7aA0mlGU6jke3woDxJlPcaA2l5Dy/wBhQHOgCgCgCgCgCgCgCgCgCgCgCgCgCgCgCgCgCgCgCgCgCgCgCgCgCgCgCgOkHP8A77xQHO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data:image/jpeg;base64,/9j/4AAQSkZJRgABAQAAAQABAAD/2wCEAAkGBxQTEhQUExQWFRUXGBcWGBQVFRgWFRcXGBcXFhUZFBUdHCggHBolIBgVITEiJSkrLi4uGB8zODMsNygtLi0BCgoKDg0OGxAQGy0kICQ0LCwsLCwsLCwsLSwsLCwsLCwsLCwsLCwsLCwsLCwsLCwsLCwsLCwsLCwsLCwsLCwsLP/AABEIANEA8QMBEQACEQEDEQH/xAAcAAABBAMBAAAAAAAAAAAAAAAABAUGBwECAwj/xABKEAACAQIDBAYEDAQEBAYDAAABAgMAEQQSIQUGEzEiMkFRYXEHgZGxFBYjNUJSVHSUobPSYnKS0TNTgsGiwuHwFSQ0Q2OyRHOD/8QAGwEBAAIDAQEAAAAAAAAAAAAAAAQFAQMGAgf/xAAyEQACAgIBAwIEBQQCAwEAAAAAAQIDBBEhBRIxE0EiMlFhFHGBkaEGI7HBUtEzQvAV/9oADAMBAAIRAxEAPwCb7k7o4GTZ+DkkweGd3w8LMzQRlmYxqSSSupvegHv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D4kbO+wYX8PF+2gNZNytnAG2Bwo0P/wCPH+2gPH+by9goD2F6P/mzAfdYP0loB/oAoAoAoAoAoAoAoAoDFAYvQCXae0UgieaQ2RBmJAubeAHM8q8uWuWYbSW2NWzt7cNNFLKrMohUtIjqVdVAJvl7QbHUV5jbGcdpmuu6Fi7ovg47I3yhmjnkIeIQ2LB7XKkXUrYm9+Vud68V5EJxcl4PFWVXODnF8I5bs73HFGfNCYkiUPmL5rg5tGFhZrLewJ51ijIVqbXsecbKjkbcfZi/YW8K4hmXhuhCh1LWIdCbX0Oh5aHvrZCxT8E+yqVeu73FWI27AkohZ7OSFAsbZmF1UtawJ7AT2ivW1vWzx2S7e4cQayeQvQGRWQZoAoAoAoAoAoAoAoDSbqnyPuoDw/QHsT0f/NmA+6wfpLQD/QBQBQBQBQBQBQGCaATy42NWCtIiseSlgGPkCb00zGxt29tJkKxRmzvclrXyILAkDvJIAv4nsqFm5XoQ37vwb6au+WiNYnBOY+OIWljtmLcZuOV5lkXt77Zgbcu6oCxsya7+/T+hu9SpPWhZsLFcT/y0rcfDzxM0Tv0iUsM8bt9IZWBVjra9+V6lYGU7U4T+ZGrIqUeV4ZANs7LfCYiaBZGsFKBrgs0Eq3McgI5jlfnoD21HyJSxbX6fiRy+XY8O5+n4kvAjRiMwBIVgoZb6NlJKX77XNV8bpqDgnw/JVxusUHWnw/JPd3JYl2NK8RGdkk4veJiMjKw8OiB4WroaVGNS7fGjrsKuKrio+GJU2kcLKsiyRLdOGUmbKGANwVYag38LHSo9Fji3wdBlUKfau7WhRh2L4iItYmWdXNuqLKX0v2ARjWvVUnZbs13QVOP2+RDtnemfFSiPCs4Qkqgj0eS1zmLdi6X7NK6mnDpqp9W/9jjcjMutt9Kj9xBFtnH4CYLKZDpn4MriRZEB6XCl1IYefaLjW9eVj42TFuhaaPavyMaS9d7T4LU2ftBJYUmVhw3UOGOlgRfXuqoaaen5LiLTW0Ko5AwBBBB5EG4PkawejegCgCgCgCgCgCgNJuqfI+6gPD9AexPR/wDNmA+6wfpLQD/QBQBQBQBQGL1jYC9ZBA/SrvBiMNFCsPQErMrSjrLYAhV7i3S1/hqy6Xj05F/ZZ+xFyrJQr7o+SqcbsoHDR4ozJKZJHjeM3MqMM2pJNzy/MVf03QnkSxlUlFECcJRrVndtssDd3EyNh8HJOSeLHLhxIeZMcrGK572TNr25fGuA/qHHUZtV8qLL/p8+5Lu8tEn3e28iRLBNdZolCEZTllCiyvE3Ihrcr3B51mvMqlX3tpCVM1LSQ14CFo+GUQucNHLKUTU3KMI4x4m5t/LUHp+7L52rwbcl9laj7oat2tgyYyaSbFI2QhmbiKUDyMLKAuhKqPctb6MedlrstRzeNizsudty/I57sbkyycVcVGyARcNZCRmEuYESRWJ7r37b276942L2ufeuGbMTCcHNWLhmmD3X2jCZAI0KNl4wVwRMEcMrQqeT6fStoSDfSvdNE61KO+PYk9Poniz03uPsTfdjZhVZXljs0hHRcAtkVQoDDUAE5jbxqRTBxjyWmVarLNoi27eDMhSNAVMa4i4II4bENGim40tnIHgK11Ratb1wbciadEYpjT6PtpRwYlTP8mDE0WZtAkgZbqx+jfKR5jxrpeod1tMJwXCOU6dqm6cJvn2HX0jbWhmeFY3VzFnZmUgqMwAC5hp2EnyFeelUyUnY/Gj31e+Lgq15YlxWJaPBYbCsSMqmaUdwdmeJCPANe3gtQJ6ldKS8FvjQca4p+yFWwdn4zCzR5EeGFiGkBZGw5Q9ctr8m456Wue+tMpR8o3PXsTzD7dwzvkSaNnPJQ4ufIdtaO9N6TMOLXlDkDXswZoAoAoAoAoDSbqnyPuoDw/QHsT0f/NmA+6wfpLQD/QBQBQBQBQDVtbHFSsaEB2BYsfoItgW87kAes9lVPVc94lXdH5nwjZCO2R/aMXQ4skErR8zMJCZFX6wQNmA7dNfCqX8H1WUfW9Tnzo2d0PAkx+AbEwy4GSTiiSPjYSdjdwyEMEdh1rXQhuZViDe1zedC6vK17fFkPJpvq+HXsyttytmwz42OHEgqGzqVGhMqf+2x7tH/AKa+h5+bJYsbaV83llNRT/dcJF9T7MieHgtGpisAEtYADq5e4iwsRXHvcnz7luuPA2puzbQYibL9U5Cbd2crf261A/8Azcdvfab/AMRPWh3wOCSJcqCw5k8yT3seZNTYQjBaitGltye2KMtejABayDNqAxagC1YBEt4txYsRIZUcwyN18qho5Dyu6H6XiCKl0ZllK1Hx9CJkYdd/MvP1OGy9w44TnkYzlOksYUIhI1F1ubm/jat13UrbI9q4/I0UdMqql3Pn8xk3XgbGYniOCQGMstwRZgehEQe4gC3cnjUOc9Q1EtG0kSPbOM4kjAjMqOI1T60htr53NhflYmqDqFlllyogS6IxjHvkJN4NlSJFxJRFNEtuJFkOZVJAzxvm1K3vyHLS1ZfTPSg5Qk+5cnn8QpPTQ8bp4prSQOxdoSoV2N2aNgShY9rCzKT25b9tTsLId9Sk/Phmm6HbLgkNTDUFAFAFAFAaTdU+R91AeH6A9iej/wCbMB91g/SWgH+gCgCgMGgI3tjfPDYaXhyFjbruq5liv/mH8za9hqbV4dkU+0kV4l063ZGPBy2tIpxCHN0MRCURwejmUlrKe8qxYd+Q1z39Q1T7IWwW1F8mKnraO2yNujKIp1KTIMpGRiklhbNE1rFT3cxyNWFPU8adKt70uOVvk1+nLYn2JgSr4dbf4KOW7lzjKiD1X9S1U9Fi7cu3JS1F719+TZZwlEWQ7o4VcW2LEfyxN+ZyhiLFlTkGI7fPvrrvxNnp+lv4foRfTj3d3uP4FakezNZAUAUAUAUAUAUAz7R3lw0LMjyXdQGZY0aRkU9sgQHKOfO1ALtm7QixEaywuskbdV0Nwew60AoK1j3BAdtq8OJZRYF5VxGHL6RuwA4kLN2NoxHg1wDlNVOVW6blkLle5Lrkp1uHuOGN2pJiI8jQtCpsZM7qSQDfKuUkWNtSbaX01rxldSg4ONS22Zpx2mnJ8Dnu1hCDLKdOJlCj+BAbH1lmPlapXTqJVUpS8vk05E1Ke0PtWBpCgCgCgCgNJuqfI+6gPD9AexPR/wDNmA+6wfpLQD/QBQGDQEf302u2FwrSLzLKme1wmY2zt4D2XIvXmxtRbRuxq4WWxjN6TZXGytmNieMsci/CEAdYpL/LKbliH+tfS+tiRfnUKur1E5PydJl50sSyNcY/AjTZm1njibDvFxYLn5F3aOWCQNrwnFytmvp2HkbU9RL+3ZyiPd02GXq7Hek/KJrunL8KjOTESjIcrxyJHxkNri7gZWB7Gtr51X//AIOJN96T19CnuVlL7Jrkl2DwqxiyjxJOpJ7yTzNXVNMKoKEFpEZtt7YoraYCgItvVvpFhGEKq0+IIuIUsMo7Glc6Iv5nsFZS2ZSIjiN5sdLq0ywj6kCA28DLICT5gLW5VHrtEr46c88TiL+EpH5DSvXpIz2nJdpY5DeHHS3+pMqSxnzuob2GvLqXsYcRXh/StPG6w4rCoshHRdHPDktzKXFwfCt2JiQvl2OTT9vuRMm2dUe5LY9Yf0nxfTgkHipVvyJFWEug2r5ZIhR6rB+Ux+2dvng5iAJQpPZIMh/PSoF/TMmrzH9iVXm0zek+fuQbZnpFwOzcIEctNO7zO6RAM5LSvYyuSADa3M3taoTTT0yWO3oP2ms+DnyAqq4qYqp5qshEir6s1YBY1AJ8bgo5UKSIrqeasARWGk1pgb8Lu5h4yCsfLkGd3A8gzEVpWPUnvtR69ST42O4reeTVmt5VgEXwfpBwUuKGFSQlycqvl+SZh9FXvqfyPfUiWLdCCskuGeFZFvRKgajnszWQFAaTdU+R91AeH6A9iej/AObMB91g/SWgH+gCgCgOc8KspVgCpBBBFwQeYIoCoN59h/AcVGIWKqbzQHmYWRgHS/bGcwsO4kd1Qrl6cu5HQ4D/ABlLpt9vf3F+wtjSY+aSWU5UJBkdBlzOFVcsYN7aKLnW3maV1u190j3lZKwalRT5+pNN2t2I8GXZXeRnsC0mW+VSSq9EAWBZteetSoQUfBSZGVZe05+w/ivZGAmgIv6QN7F2fhXkBBmboQxnm0jaLp3DmfKsqL1vRja3orDYeGZULSMXlkYvLI2rO55knu7hUmEdG5Lgca97XlmThFiA7FY1eVhzESlrebch7ai35uPQv7s1H8x5NxJ0yjKyOACUdbGx5EdhHlXvHyasiPfU9oMa97MIJMNIfpRjioe0MmunmBatsm1yvY8SipR0zGAKyRRuQOkity7wDXVY9rnVGW/Y4HI7qrZQ37m74FTy091SPVfueI5D9xBuvuJhW+XxrSSmR5DDg8MpaV1VmUvJbqrcHtA0Gutq4jIf92X5s7miW64v7ImHo72thcFi8dhgkmGjaSJ40mUqUJjAZWuTbUaHl416qxLLYOUFvXk82XxrklL3LZRwRcG4PbUbleTcnvwbVkyFqArn0m7/ALYNvg0FhMyh2kYaIrEgZQesxsfAVYYGEr23J8I0XWuC4RA4dubU2ofggl4gYXYALGMgIBMrD6Oo07fGrSWLiYX9yW2/bZFVllvwoT78bqR7P4CriDJM2roAAI7WKOltRryvrpevWLk2ZjlGa1EWQjVpp8lx+jjbMuLwMcsw+U1QtawfIcucDx9965/IqVVsoJ70ydXLuimSitJ7CgNJuqfI+6gPD9AexPR/82YD7rB+ktAP9AYNAF6xsGL0GyL777tNi1R4mCzRZsobqOrWzI/aL5Vs3YR214trU1olYeVLGt7l+p13G2VNh8OUmsCXZ1QHNkDWJXMOfSzH10qh2R0YzLY3XOcfckYFbCKBNY2ZIjvlvmuFBiis859ax37W8fCrXp/TJ5Hxz4iQMvNjV8MfJSG8mLkmxmG4rF2Zi5Lc9OWnYNOVSuqqFbhVDhGrpUnY5TZMcG10HsquLoQ7wCQooQMVLDiZOvkuLhfVetN3d2SUPPt+Zj7kywW8uFhhVMNDIFUaJw+Eo787tp5nWuDn0DqOTc5X/Xy/+jd6iSIntLeKN5WllcM5AX5MFkjQG9s3bqSSa6vp+Pj9PqVMXtvybIYl9sXYovS9/Y5bzTZcLKRrmXIviZLKtvbVq+eF7kOckotsMBh+HFGn1VVfYAK6miHZXGP0R88ybPUtlL6tncVuNI1YbebGRFsJsrDsZ8zPiJhHxHJLMUAJ0VAtufaTbx47MWr5L7nd4L3jwf2Emy2xU82JbHZhiQUVs6hSLLoCo05VcdEk4xkVXWrXCUES/djeyXBsEku8P1b6r4oe7wqbndNryF3Q4kasPPdfD5Rbez8akyLJGwZW1BHuPcfCuUsrnVLsmtNHRV2RnHui+GKa8HsS4rZsMhvJFG5sRd0VjY8xcjlRcDRRG+exZNk40NhZGjSQMYmU2ZFuvEiPeoJUjwt3VfYDhl1+lct9pCyO6t90Rx3G3PTEr8Ox0t4mY5VZiWlZTYmRjqRcWyjU/lXnqPUI0J01cJeWKKO99zLFxW3miS8EC8KMDoG6MYx1hGgFgQtyAedrWFcg+qVep2rnfuWyxZduyS4PErIiuhDI6hlYciCLgirLZG+x3rINJuqfI+6gPD9AexPR/wDNmA+6wfpLQD/QDbt/ai4aFpWF7aBQbFmOiqD4mvFk1CLkzVdZGqDm/Yg0fpJl+nho/wDTOQfYY6r11ODetMrI9YrfHa/0FI9JijV8NJYdYo6MQO0gG162V9Qrm0uTdX1OqbUeeSfRNcA94B9utT9lj5NwKDQXoZIlv1vUMKnDjN5nGnbkXlmPjzsKs+m4DyJ90vlX8kDNy/SjpeSrsNCWJdySxN9dSSe011Umortj4OUvv2yN73Nw8XhZT1eRPdrr765zqsWrIyL7oM16co+6ZJoJyp05d1QzojGN28sYHRLOeqgOp8SeweNarbY1x3Jmymid81XBbYw4rEyTaytcdka6IPMfSPiapL82yfEeEdp0/wDp+qpd13L/AIOErKB0iALW10FqiRUm9rllvfKiutwm1FaOe7uO4jpBJIrRwXaPXrnkgY/wi9h/aus6W4zsTnxo+P8AXu6mtwpfcm9bX0JkrA8jfyrqIyT8HDyjJeUZr1s8aFe6u/WC2acRHiMwkknEgKR5jkMUags3cCrac9a5TqS1kSO16XLuxYjWNoJiMXj542DI8/QYciqoqgirPpEf7cn9yo6892QX2O0sQYWNXMW1yikjNxexZuvvC+BlsbtCx6a/8y+IqNn4McqG18yLvCznB/YuTDTq6qyEMrAEEciDyrjpRlBuMvKOnjJSXcjvQyQjfLcEY/ExzNOyKiZDGBe+pN1a/RvyOh5CpWNmTx1JR9zVZSrGtjZsNbRwxIiiYB4hG7FVR4gTIimxt2kWFyDc1y19eRl5E4ylr3LSE4VQTSNlLzWcI634bIwe3CKMRPHKgNmBAIuL38LA1HjKmmE6pfP9T3qcpKS8En3LjyQug6iSyCPuyE5so8FZnX/Tbsq8wrJTpi5eSDakpPRIalbNZpN1T5H3VkHh+gPYno/+bMB91g/SWgH+gGbejYwxcDRFshuGRxrldeqSO0d47ia12wU4uMvBrtrjZFwl4ZT+Igkw8ssM0cZYpldHXMpGuSWB+Y5/7EXFVEm8RODjtPwyhk54KlW47T8MmHo+3ehmjM8q5yshVFJ6I4dtWHaSdde4VJwsaCgptckvpuJBVqyXLf8ABZAqyLczegGzb+1Vw0Lyv9EaD6zHRQPM1uxqJX2KETTdcqoObKWeZ8RK80puzG/h4AeArtowjTWq4eDj8u9ybb8sUV5K/Yh23stcTGY207VbuNRMrGV8exkzCy5Y0+9fsMGHxc2FATERs6jRZkGbTszCqCym6riS2jscbqFFy+F8/RnDC4gPnlvzZukdOiCcvkAK5zNcp2uJ9G/p+FVeH6vjflsbcdtwZgkRAJNjI3VHj/1r3Tib5sIfUv6i5deN+/8A0PuzN2Y9JJm+EMddSeH6gOdWCgo8JHJ2XTtfdNtsmHFlgAQKsakXCiNALeQFZXng1vT8iaXgy/4sSg/5kXybjx00Ne42zj4ZrnTXPhpDbsXFlnnTPxUjcKkvawIuQe8jlXQ9NyJ3Qan7HLdYxq6ZxdfGyRbmbLws2OnXEwxy5sMGUuL2CuyyW7tGXXwqv6vDVql9Sz6JPdDX0ZF90oVWBuH1DLIVvqcmay3PkBVl0qLVG/qVXWp7ydfRD1VmU5zniDC3sNelLtZ7rm4vZJ/RpvAY3+CSnosTwyexuZXyPMeNVHWcJTj68P1/7On6ZlJfA/D8FoA1zJeARRr3BD94thNxzKkXFjkytJGpCukqDKs0eovdbKbG/RHPWoGXjTm1ZW9SX8m+q2KWpeBtbG4RCTiSOiLJh0Odwb9JnCHKCdBqdNb86jY1MKIuV7Tk+TVldQqh/wCyWjbC7+3mhihw1o2dY9WAcBiBdUAI0vci/IGpVWbGc+2KK2rqULrOyKf5k/BqeWBibqnyPuoDw/QHsT0f/NmA+6wfpLQD6aaMFZYzfvECZzHwuEHZFR1N2CkrfOG0JsTy5EaVU29ScLHHW0X2P0iNlKsc9N/scdt7ww4yMLiYJIZF1SeK02Q/y6MVPattfO1e/wAbj3x7JcEDL6HdKLi13L7En9HWyxFhy4kWTjsJM0d8lgoQWDAG/R1uL9nZUvGq9KHbvZU4+M8ePpv2/gl1SCQa1hswVR6S9rmbEDDoehFz8ZDz9g95rqui4qrqd0vL/wAFB1PJTl2rwhiRLAAdlWW98nNTl3PZtQ8hWGDWSQKCzGyjmTWmyUYR3Lx7s3VwnOSjDlv2RCxsd5XfOSIs7PkUWZsxuiW+sdNOzt1NfP8AMyqldKVfLb4ft+Z9Zw8fI/BwpteoxXK/0WPDupglwuEweLVOKysEN8smc3kkCOO4tyPOqp5N0rJWV+P40aPThrtfuMWI9GWJgJOBxV1/y5Rb2kdE+wVLr6tHxNGmWG14OCf+NNMUaCN3hyjOSFTUEgg5gG5dlTHm09vc2avQs8aG9sNjp3khxEnwcoTmiRekQ2t1bUFT3g1qyc6NcVKK3snYPTvXb3LWv3HHZcHwdOExTKoLBwMtwOecfW1GvbXRdC6tDIrcJLtcefscr/U3RbMW2Nil3KXC+ozYrfFY5lkwwZysc0RNiARKhUWPg2U+qnUsmq1rtfKMdKw7sdPv9/Y7blbVWSMQhCpiUXPebm/lrVh0zIjKCrXsVvWMSdc3dveyS1boomFZZhCTGAqVddGUg37QQbg+2vUNTXZL3JuNa0+C5919rDE4aOXtIsw7nGjfnr664vMx3RfKD/T8jssa5WVqQ8VGJA27wYJpsPNEjZGdGVWvaxI017q8yW00eZrcWvqU3i9jYmEESYeSOwtmVOLGDyuCl9PO1UNuDanvXcjmbum3xnvt7kPe7O9kGHRb4MFrWM0LBma3MkPZvVepteZVH4GtE+jOx4Psce1/kWXsbaceJiWaFsyNe1wQQQbEMp1BBBFqslJNbRbxkpLa8C2bqnyPurJ6PD9AexPR/wDNmA+6wfpLQDjtmVkgmZAWdY3ZVGpLBSVA8SbV5ZmK5Ka2LtBI2uYocUpTI0cpsRrckXVrNzBBHrFqoaL1RZL1Y72dTk4v4qqPozS17Ei2bg9nYuQRosuDmPVQP0GtqRGLshPM2Fj4VPjHGyVwisnPNw9dzev4LF2XgEgiSKMWVRYX1J7SSe8m5qfGKitIqpzc5OT9xZXo8iLauNEMMkrckUt7BoK2U1uyxQXua7ZqEHJlGYRi7tI2rMSSfE6mu5cVXFQXscVl2d36iyvJBYVhhGJHCgliABc3PYO29a5SUeW9I2Qi5y1FbbGxg0hV2FiT8lG30e+SQfWtrY8tO2vnvV+svKm64cQX8n1XoH9Pxwq1bYk7JePsSHcOC8s2YWMTaBlDXVwMjh+xyVkJtrqPCqe9x9NNe/8Ar2JuTKfrODfjx/2Pm9W7nwv4OwfhyQTLKrWvcAjOvrsPZWnHyPR7k/DWiLZV3NP6Dli55hIgSIPGwOd+IFKG4t0SNRa/LW9h41qhGHby+fY9tyT0Z2ttFMPE0shsq8h2s30VUcyxNgAO+sV1ysl2iclFckR3t2gjNEQozxA8VxrkVgM0WnWINiR2Ze81c4vScm7HnNLheF9X9iJDrFGNlwjJ63w/t+ZHdqYNp4JQBZnWyg6EDmAfO3urqemdIlj4coy+eX8fY53rHXoZefGUf/HHx9/uKN3JppIMEudQvG4MkUMARockblTJJzzk2IJ0Nc1kQVVk9p7X1fkvqpd8E009jFjJM20oGDKSYUziNCrZgCD8IS/Rk7+fZVx0PasX6lX1nt9CRKa7VHCMxWTBiRbgjvouD1CWnsk3oq2iVllw7HRhnUfxLo3tFj6qqOu0bhG5fkdT0q7lw+vJZ4rmy8MNQFd74bfxYxLYaEOgsuUpGWkkuLsVaxFgdDblbUi9QMmy9NRriVuZbkRko0x2vqNmztxcVJq+WEEkkuc7kk3JKqefm1RI9PnN7sfJAh0q2x910tE83YwkGHQ4aKQO6EvIMwLguSbso6oNtPKraqChHtTL2mpVQUY+B6m6p8j7q2Gw8P0B7E9H/wA2YD7rB+ktAO+OxSRI0kjBVXUk+z20GiJY/auysR/jKhPe8Tqw8nC3Hto6trlHqM5we4toh2HwcZ2hHDhZQ8fEjlifPcoqkGRCxOYkWa19SHHjVe8N15CnBaXuWqz1Ziyhdy/YuRasCn5NqGSGelHGZMGEB1kdV9Qux9wq26LX3ZPd9Cu6lPtp19SuMItkFdNPlnH3S3I7Vg0gKMyhDtOfLlzIzR3uxUXykdXMvMrzOncK5/r9eRZi9tK/P8jpv6ZsxK8tWZL8fKKIcTG/SV1bsuGHrr5rOu2DcWns+v13VTScWvszTD7Tkwru+GdWznNJh36SuwFrqwBZGsLd1WOJjW5KVbg+PDXt/oouqyxqt2+ok/pvySDC+kKDliIpsO38SZ09Tpf8wK2X9DyavEWymq6nj2r4ZDjg98cJM4jgdppDe0cUbs+nPSwsPE2qGun5HK7dfmSvxMNcEa2rvY+IlEMeHdAvFbiFVea8TcOQRqL5bG92Fz3Wq76b0uEZ7vfH2K7PybpQaoXIzy7ajjB6E2lyQIX0tqbkj8zXYLOxoRSj/ByL6TmWPukuX9WL8DiOJGr5SuYXAbmAeV/VU2qffBS8bK2+r07HDe9BszEBGlmW+eWPhxqhyjJr8vKfE6JoToTyNcrmUvqeT2VLUY+Zf6OqxLl03GUrXuUvEfoIotkk4j4TK+eXKFBChFsFygkDmfOrrA6THFe0ynz+ryyYdmtIc6uEUrCsmAoDbYeK4OOgfsLqD5Mcre+tWXD1cWUS46dZ2ziy8VriTr0BFAQ3ffZcjyRyiNpUVCrCMkSxtmBWSKxB7wbG+g0Naboya3F8m+idaerPA24PeGbgG86vGA3yxXLMAtwwfkMy2IJsDpyvUeWRL5GuSasKtvv38I/brbLysZiQGZAoQEEhC2e727Sf+9TW+itwXJEybYzlqK0kSSbqnyPureRjw/QHsT0f/NmA+6wfpLQCnejZBxWHeJWyPdWRiLqHRgy5h2rcWPhRPQKqxvFhfhSxskoILILNmjvZngNwJAAeWh5AgGpKntHvZLN3t145jFOuKWaJWV1yx5GzobgMSxykHmLA9lapzbWmY2T4CtZ40ZoZKy9Ls12w6eDt7hXR9Aj88v0KXq0uUiLgaVcHKSfJmh5CgC9Y7UZ2cnwyE3KKT3lQa1umD8o2K+xLSkxPtLHDDxZ8hYAgWSwtfQX7hWi+1Y8O7XH2JONRLKtUO7T+52wOzppbti3+CQKpcqvXdFIzXm5AC9jl11rn5dX9dyhCWu3yjp8bo1NWpT5Zw2ftNYsW2Ihw7A5oTBCgs5RUKkvfRAyk3v3jtqNrfn3LTtOuBxcvFV/gxjaORnB4qMRnLFw4vyYMRcX1t3Vley14Mr7md8d60OHxEWZ0aToCOSN1cq5VWUPqhUDMbg9tR/SlG12dz01rXsZlLjQ3Y/BJDIgVnycM3jaUkSEsqRot+V7m57FBqZO65NVw3uXCIduLjpd7j45Y6wR2Gpux1ZuVzy0HYBYADsAFdLiYsKKlBf8AzOMzMueRa5yOlSu1ETf1MVkxszQBQCLaJsVbu19mte6+YtE3Flpl9YKTMiN3qp9oBrg7FqbR28PlR3ryeyP73LiCsYgDst24gjYK/LoWJI6N73tryrXYpOOo+TdS6+7+54IlCRZ1KMpDMHRrFix6TXIJDE37zreq2fcpc+S6pnCyvcFwOG42zUaRcTHwkUIyZI+vdiOjKLDKVt1SOf5zqYSXLZVZVsZy0lrROpuqfI+6pBEPD9AexPR/82YD7rB+ktAa76NiRAPgocsXUPw7cQJrcpfxy37bXote5lEBx64lynHXFPwyWXPCzZSQVJzKncbc63xda9z1whXuQzfDVMOcKwYTjKwQgKcrPcAZw2UA87E9lebO1raMSLTFajyZoCq/Sv8A+qg//X/z10/Qf/DN/coOr/MvyI+atDl2YoAoDNAYry2Z0Mm2tqIytBGpnkcFMiagX0uzch/0qrzMypRcF8TLvp3T75TVnypc7FGyJpsXFDx1yxwLlCkk8eRD1m7MgsNO061zlNEItyS5fn7nX7bHrAvFKFcXKORmK6MVBsRfmOVvbXrJjZKmXo/NrgytDftOBVxiphbohbPqScsSizgi/VdiAFPKxNRunwyY0xjkv4hLzwIsTtdnlkwzYYSMCbZ2VUZD1CtwSdO6rGuErZdqI+RlRoj3TMYjBmeWPj4cBURlFnzqDdSttAQdCKssbClGf9xbX+Ckzuqwsq/sy0x4q8XBy7MVkwFAFAFAhJtPkPX7q2VeSVje5eGwDfDQH/40/wDqK4bJWrpfmzuKf/GhwrSbRj3vxrxQAqSuZ1RnHNVY6kd19BfsvXixtR4NtCi5ru8DVs/dwypd3eK/VEZAYduZyQfPL7aj14/G5Eq3Me+2vhISYHd3FRYyJ7IQGOfEIQhkiysMk0XMm+UixIuL6cq2QqcZcM025Csjprn6k4l6p8j7q3kY8QUB7E9H/wA2YD7rB+ktAK9uY0xqgU2aR1jBOtr3LG3aQAfyqD1DJePjztiuUe4R2yO/DRmlDYiZkCmQo6izKDYmOQKCyA6EA++uZu6h1J1RUkl38J/mblGGzXCycPEx5YzA/EWKWO4yOkiMY20NicyjXmLMOVTenxycTLVF8u5STaPMu2S2ibCumRoNqyCrfS0tp4G70b8mH966boL3XNFD1dfEvyI7Vqcu/JihgKGUc58UiFQ7AFjlUd57hWmdsYNJvyba6Z2JuPsdT46ede3rXJ4W98DRFMMMGnjX5FzmMar0yvJp17k7h9LUjlryttkbLpOiO4ry/bZ2uFZOiqMMmXxS8L319xbjcVxVEOHYXdQWkXlHEebfzHko8z2Vqb9kWY4xRpFGFFlRF9QUDtr3wlz4M6G2RZcPPxJk+TnhSbNbWBA5RVk/h1Uk9hfXSoleRFyf0MaO22sPh2j4mIC5UFw98rDt6DjW58KlvS5RiSi1piLd3Zm1JYQyYYsDdlfEOIyV+iFHWOnaa2R636UVF8v/AEU13RIWzcl8K+iFuFxAdAw0v2HmDyII7wbj1V0lNqtgpo5bJpdVjg/Y61vI5igCgCgEe1DoPXWyr3ZLxlyy9dkR5YIl7kQf8Irhb3uyT+7O4qWoJCytRsIb6Spvk4Y79F3YsOxlRC1j4Xyn1V7guTKRBnwpQqrRlC6o6ZW1dZCQlrHRr9h7xW1OD29Hve/YeNzppFxsahpRcyxyxu7MOgrXupYjMGA1Hf414nrt2jzIs+XqnyPurUeTxBQHsT0f/NmA+6wfpLWAG94tFHIQSI5onNgSQubKxsNbANc+FQOpVStxpxiuT3B6kMmHTD5SmaSVMrxqpR2CxubsikJy5cyToK5G1dTvUIuDSj4/Q3rsRs+QGJRxFZpoiJJ8wLZGBy5n1Jy3AA7/ABqzw8XqNmXG+9cL8jxKcFHSJsK6o0G1ZBXvpbw14oJPquUP+pSR/wDWr3oNmrJQ+pU9VhuKkQqFrqD4Cr98M5KxakzesGsKwwhg3v2ZJKiPEbPGSbXsbEakHvqs6hROcU4eUXPSMmFU3GzxI77vtLiML8IxEdoUKqALj4S5YIgP1YwxBY9trd9UGT1SzIccSHEnw39i9r6bTi92S+UvC+4q2zxDGxBFzrIbAMU+mIweiDbQA6DSr6eM8fGUKeNeSioyo35fqX+74X+DfYuLwqRokREasMyq/QZgfpdLreetUUJQ9mdmtDxsfCjF4pYR0oo8ss5HI63iiv3sRc+C27ajZl/bHRmK2yRb1YnhY3DS5c/yM8XD+u80kCRIdORa9/AHuqsrW4s2S8kfx+xMJhsfEZMPIuHUcVnySS4fjaZUjUX4cYN2OnML2CtyslKvyee3klGL25FiCgw06SG5vGrsjXIshuFvZT2H/aq+6q2UNRen9T2mQ7bWEMGNniP01TEAjQXe6y2/1ox/1V23QMhzqcH7HJf1BR2zjYvfhnE10KObYVkwYoDIowJuFxJ4oxrmdF/qYCsufp1Sk/ZMssOHdJa99F9xiwA7q4Nvb2dolpaNqGSA+lHHIvweNowxYyMGZ2jGgCst155g3LuFS8ShXT7d6ImZlPHj3duxnG88EksMuIwkgaIBV4MgeOwIZcyHKSAQCOdSbOlXRXwtMjV9XofEuB93TXCTYuXEQzSM/SbgSJk4fEyhmFxcglfG1zUG2uyv4ZrRPrvhbHcGmTabqnyPurSbTw/QHsT0f/NmA+6wfpLQD6RWARLebfNIM0cNpJRof8uP+c9p/hH5VPxcCd3xPhfUr8vqEKeFzL6EDwN8bjIllkzM8li55gR3kyqOzqiw9dWmRGmjGfp6e+NlXiu7Iyt2PWudF0iucOjNqyZI/vvs/jYOVQLsBnXzXX+9TOnXelkRb9+CJmV+pTIqHZ0l1t3e6uysXOzjMiPxbFVeCMwrDW0ZXkad4MZZRCusk10UXtlW3ScnuFQMu/t+CPlln0/HcperL5Y8/m/oKdg7y5sGMGVz9ExwOqhQY4ivTkF+w8rc7VydfSJrNhbXLje/9M6jJ6hFYs4zXOv5fgxtWJpQmHj6+IcQr4A/4jeQW5rp+qXqnHf1ZzXSMf1chP2jyy3RsmHgpC0aPGiqiq6hhZRYaEVwHfLezvO1GmB2JBAjph41gDkseEAvSsBmA5X0HhWXNyfxBR14GCDiy4yGOcxucPLK/EjUpnCwLkzqSbMDPyBtfUVteowbR55JeKjo2aGvaW8WFw7ZZ8RHE3c5y38iedbI1ykuEeXJIr3fPbOHnx2EbDzJKOFLG/DObLqHXN3a3q+6E5QuakvJSdcSnj744ezjXZo4iXkxWTAUBmsGUOG4GD42PDkdGMF/WOiv5n8qidWs9LG7fd8HQdMq3YvsXGtcejpjDGgI5tveLArIYMSyEixIeNnQE8gzZSobwv21uhj3SXdGP6miV9SfbJrf0ZXuyNnRYnGtEhMcDtK6ZdDkXqhARpe9+Wgq7ndbi4sU/JSQx6cnMlpcIsXdrdWPCM7K7yMwy5pMtwt75RlAHPt8BVPflWX67/YuaMSujfYvI/zdU+R91RySeH6A9iej/wCbMB91g/SWgH1xfSm9ApTE7CxcLkGGYmN8yyJEZUazEqxsCDfQkEXv7av68uiyj05PRzs8PIryHZCPd+YmxUs3F47iWObOsnE4DR2dQFBy5QOQsR2i9e4xw3V6XetGtyzFf63Y/wBC19zdqy4nDLJMuV8zKSFKhwpsHAPIEVQ3QUJtJ7R0NM3OCk1p/Qf61m00YV520zGt8FH7d2f8Exckf0Sbr/I2o9mo9VdxiXfiMdT91/k5LPocJuP6mK2opgrDCI/tzZjl5J1OYiBkVAOkGPavqvVZlY8u52/bSLrAyq1CNL4+LezfZWzmjkhOWyLh8hJNrNfM1x40x6ZQlFvxrRjKyIWwnHfxOX8exMvRvho55nxhdGygwwJmGYC/yshW9xmIAGnIeNcz1nMdtnavCOk6TiLHq+Lyyx6o9ouPyCgGDYsWbE4p/qzOnj0osOf9q2TfGjwhTtneXC4XSedFbsjBzSHyjW7H2VmFM7HqK/gSsjHl8EV2lv8ACQZYcA8y/WxOWJP6SGb8qtaOjZUufBWX9WxYcOW39iHbEwEkWcMI1RmLIiXJQE3y5iBdRXVYGNZTHU2mcv1LLpyJbgn/AKHWrFFSzFZMGRQHDGSZV8TpXqC2zdTDukWN6MNk8LDmZh0piCO/IL5fbqfXXM9YyfUu9NeI/wCTr+m09tfc/cmoqoLI5TyBVLMbBQST3AamvL4GtlX7Z2NxZHxFpoVls+ZAMSouBYvCArrpYnKWFRcD+qqoSdO9c+/gi5PS6733y8/URfFGeRc8DwYpQecchRweXVPVbnpe9dNDq9dsV3xTX7lU+kWVy3VMsXc7ATQYVI52LOCx6TFyqliVUudTYVU3SjKbcPBc0xlGGpvbHqbqnyPurWbjw/QHsT0f/NmA+6wfpLQD/WAMu8mPaIRIhs0r5A31QEZ2I8bLYedRcy901OaNtMO+WmRSbFyIyvC05ezMqyMzw4gIflIwWJAbuIsb94vVZVlZNerLflZJnXXLaj5RJ495sORGbuBIVUM0bKFZiAqyEgZSSbedW8ciqUu1SW2RHVJLlD6DW88BagIX6SdgmeHjILyRXNu1k+kPVz9tW3SMv0beyXyy/wAlf1DH9SHclyiuMHNmHiK6ecdM4+6vT2KK8Pk0oBXjlmePDOZmu6xKrSSvfLEgzOwGpNuwDvOlRr8qulLvfn2JmNh25D+BcfU5bR3alRTLLs2ZQAWLoIyygcycj5vZeq2eVhWfNH+C5hg51S+Cz+RFsrbw5YXHzxnsRpM//DKCK1fgcG/5Xpnt53UKH/cjtEk3U3xx0srQyyYYyXCxiVGjEt/orIl+n32QjxqlyenKt6Rd4+WrY7Q/4PYuLfFyLijwIcQS3Cw09yzpEiszS5FcRkKBZbG9u+tcaIrybXNkH3ogw+Gx8iRxfAljGYs7MzYofWDOxAQeHS11tyq46b2xm25aRUdVjKdajGDk3/AnwG2lxEvBwscmIksTljUDQczmYgAaj21az6pRHxyU1fRcifzaX5jxjNm4uFDJNg5VjUEs6tHIFA5lgrXt5A1rh1epv4k0e59Duivhkn+4nilDKGUgqdQRyIq2hNSW0U063CTjLhm9etnjQVkJbM7B2WcbikjHUGrnuQc/WeXrrVmZCxqHL3fgucDGc59v7l3QRBQFUAAAAAdgGgFcTJuTbZ1kVpaR1oZEG1cdDEtp3RFe69MgA9hGvn+deJyivmZlLfgiK4p8KkkA+UMcfEgbrcTDg2/1PGNCL69E36VcZ1PpMIZUZt6hN/syRCb7TodnzSZZERC7ANFjMO+UEGxUyoTfL4dMGrKnpWTi2p0Wbh7pnhzUlz5JutdFs0mJuqfI+6vQPD9AexPR/wDNmA+6wfpLQD/QDJvXg2khzRjNJEyyoo5sVvmUeLKWHrFR8ir1a5Q+p7rl2yTI7svDBgOAssgBYqGLBIsxuwGe2XW+mpHKqT0MzIShLhInepXD4l5G3ebeKDBnLKwnmFj8Gi0jUg3BmkOuhsbacuVX3TP6fbfqLn7kHIz+NE23T238MwseIyGPODdTrYglTY9q6aHuqRZW65uDNUWpLY814PRqy0GioN+d3ThJuLGPkXJOn0GPNT4Hs9ldb0vN9ev05v4l/KOc6hidjbXhjTFIGFxU6S7Xo5+cHF6N1wrTMkKEqZGy5h9FbFnbzCg+u1UnXOo/gcOdy8+F+ZYdLxlfkKL8IztT0aTGQYvZ+NfORdTIcrZSNMsijlbvFfN6/wCqm56yova91/0dvDFjXHVfCItvNiNvxoyYl8SYzcEpZkI7bsgvbzq6o6liX/JNfrwYcZLyV4wtoanrT5R4JJujvriMBMJY8slhlyygtZSbkI3NSe8V6lKUuGeFCK5S0S3bXpnneUy4eJY2MSxqX6ZjOYtKUHI5jk58sgrzo9ld7X2xPipOJiJXlf6zm9vADkB4CmloGmzMZNFIHw7ukg5NGSG/LsrEpKK54M8smN9u45MhOLkjOhDfJqR4k2uKh29RxKfnsX+TKjJskmwNydpYfDsG4AyhnWMsXc2FygtoL8r3Nr1ro/rGilquCbW/P0IOV0iGRLvl5FGHlDqrDkwB9ovX0WqxTipL3OJurdc3F+xwndnYRxgszG1hzJ7hUj4YLvn4RJxqG2W7uZu6MJDY2Mr2MjePYo8B/euP6hmvJsb9l4OuxMZUw+7JFUElmpNDDZX42w+LxzrBlRkR0USXaOZUkyyBgNUYNaxF7g6iqrMxas9OttpxfsTJUzqhGb8M74cRYeTNNAcM5uA/WgOYjNkcdFbkC9wpNhXNdR6dnwh2tucF9DEJwfged1Y8jTxoQYQwdANQhkBaRAe6/SA7M/lXRdEustxl6nlcfp7GmxJS4JDarjRrNZuqfI+6sg8P0B7E9H/zZgPusH6S0A/0BqRQFW+lzezE4eRMNCeErx5zKOu3SKlUP0baX7dRVp0rGptm3Z7exGyJyiuBL6P/AEcRyRx4rFniCQCRIQbrZhcGVvpE6ae29bM3qUnuqpaX/wB+x5qx1rukSrafpCwOFlTDgltVQmIAxxXOUXI007QL2tUCOJdOt264N3qw7u0mYqMbTNAJsfg0lRo5FDKwsQa9V2Srkpw8o8zgprtl4Ke3n3ckwMmZbtCx6L93cr9x8e2uwws6GXHUuJL/AO4OZzsH039vYaDt6OHikuEY4XECMtp8ocgUD+IjNaua/qvHnYqoJbXcm/yJXQqvTlOTJZsnfHDrs/CMssYb/wAtGyZ1zJdkje63vpr6q+Z5HSrJZlqaeviaev1OpjNaRLxtOE/+9Ef/AOi/3qjePcn8r/Y2bQ1bU2fs6f8Ax1wr+LGO/wDVe9TKLs+r/wAbkv3PLUGQ7a+5ewjcmeOH+TErb2EkVdY3VOrf8O780a3XAiGxNmbJj2jLDNMs2G4YMczyZVD6FlLLYHtq5ybuoSxFOuPbPfKSNSUO4sPBYLYC2yfAied2dGP/ABGucts6w/m7/wDBuSrH/DbX2dHpHNhE/laJfdVfZj59nzxm/wBz3uAh2pvlhUxGGUYmHI3FMjcRcoVYzlub/WtapOP0q+dNjcHvjXBh2LY07S9IGEG0cOoxCGFYpjJIpzJmfJkW45non21Nx+jXrDnuD7m1pe+keXYu4ieAxJkVVhBbOz5Mo1ILtlAHlavsvSV6eFXK3jSWzisvH7sqTXuy19xt0BhhxZQDORy5iMHsH8XeaqOpdSeQ+yHEV/Jd4WEql3PyTECqksDNZBGN9d4mwiR5FUvIxUF75BYXsSPpHsHn3VHybvRh3a2ScTHV9nY3orRQ0k5dRwnklJRUkK5WkADASadEtmNvGqZ3SuyP7PG/J0SxoY+LrJSaXgdt3sViIMakLF+lJwZoHcyIQy5g6kk6gENccwSCO6Xjztru9Kb37kHMqx7cX16lotXC4dEGVFVF+qoCj2CrRLRRHevQNJuqfI+6gPD9AexPR/8ANmA+6wfpLQD/AEAUBFvSDuwMdhWQAcZOnC3c4Gqk/VYXB9R7K3Y9zpsUkeJx7o6KV2NtbaEkY2fh2kK3I4Sjppr0kZ+aoDe4v31fujCivxD9+dELdr+Asrcr0XxwZZcXaWUEMIx/hRkaj+cjvOnhVZmdUlb8EOIkirHUeX5LJFVhICsgKA44rDrIpVwGU6FSLgjxFZjNwalF6Z5klJaZWG9Po7KEyYUZ158I6uv8hPMeHOujxOrws+DI8/XRT5GBKHxVP9CHIUByvEoI0N0AI8wRerX8NW1uKTKO2NqfzMVJh4jyRD/pFeHRBeYr9iNKy6Plv9zb4JH9RP6R/asehX/xR49az/k/3D4JH/lp/Qv9qejD6Iz69n/J/uHwWP6if0j+1Z9KH0Q9az/k/wBw+CR/5af0j+1PSh9P4Hr2f8n+4fA4/wDLT+kf2p6UPoPXs+rOEqwr9BD4BV/tWVjxb1r+DbB3S92dtk7AlxjWihUL2uVAQebW1PgK1324uMtz039PcssbHum9Rb/P2LW3U3Rhwa3HTltrIRy8EH0RXNZmfZkceI/Qv6MSFXL5f1JGKgEszWQFAJsfgY5kaOVFdG0KsAQaw0mtMJtcx4ZCNv7oFFfhIJYsotHlvMhB5o30+wjkwtzNQbcOK+KvhlnT1Bv4LuULt1diNxTNImULbhlwTIxK2Z3LdLQaC+vOs4tElLvn5POZkQcFVV49yYipqK4yKyDWbqnyPuoDw/QHsT0f/NmA+6wfpLQD/QBQGCKAT4fAxozMiKrObuyqAWPexHOm2BRasAzWQFAFAFAakUA0bZ3bw+KHysYzdjr0XHrH+9ScfNuofwPj+CPbjV2/MiDbT9Gsim+HlDD6r9Fv6hp7qvKOuwa1bH9UVd3Sn/6PYwYrYeNi60Lkd4Gce0VYwzMSzxJFdZ06a/8ARiB8TIvWQjzUipCjB+GiI8T8zUY5uxffWfTj9TH4QUQQ4iT/AA4XPkjH861ytor+aS/c2wwpPxFjtgdyMbNbOojHe7a/0i9Q7erYtXyvbJ9PTLJfYlmxvR1BHZpiZmHYeil/Ian1mqnI61dZxBdq/ks6emwg9y5ZM4IFRQqgKBoAAAB6qp5SlJ7bLCMVFaR0tWD0ZoDFAFAFqACKAAKAzQBQGk3VPkfdQHh+gPYO4Eg/8MwOo/8ATQdv/wAS0A/8Ud49tAHFHePbQBxR3j20AcUd49tAHFHePbQBxR3j20AcUd49tAHFHePbQBxR3j20AcQd49tAHEXvHtpoGM6949tAGde8e2saBglTzIPnas7fsY0jUBP4fyrPdL6mO1fQ3zr3j215PSWg4i949tZAZ17x7axoGeIO8e2sgOKO8e2gDijvHtoA4o7x7aAOKO8e2gDijvHtoA4o7x7aAOKO8e2gDijvHtoA4o7x7aA0mlGU6jke3woDxJlPcaA2l5Dy/wBhQHOgCgCgCgCgCgCgCgCgCgCgCgCgCgCgCgCgCgCgCgCgCgCgCgCgCgCgCgOkHP8A77xQHO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2" name="Picture 6" descr="http://p.nahalyavu.com/photos/big/12/12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53199"/>
            <a:ext cx="2195736" cy="1904801"/>
          </a:xfrm>
          <a:prstGeom prst="rect">
            <a:avLst/>
          </a:prstGeom>
          <a:noFill/>
        </p:spPr>
      </p:pic>
      <p:pic>
        <p:nvPicPr>
          <p:cNvPr id="9224" name="Picture 8" descr="http://www.o-detstve.ru/assets/images/forteachers/Pedmaster/prezent/dt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0968"/>
            <a:ext cx="22860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Дорожный переход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827584" y="1196752"/>
            <a:ext cx="43204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39952" y="1196752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308304" y="1268760"/>
            <a:ext cx="4320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2204864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Наземный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5816" y="1700808"/>
            <a:ext cx="32403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Надземный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72200" y="3284984"/>
            <a:ext cx="27718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Подземный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4580" name="Picture 4" descr="Cценарий развлечения по правилам дорожного движения &quot;дорожная азбука&quot; - старшая групп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2921" y="4455789"/>
            <a:ext cx="3421079" cy="2402211"/>
          </a:xfrm>
          <a:prstGeom prst="rect">
            <a:avLst/>
          </a:prstGeom>
          <a:noFill/>
        </p:spPr>
      </p:pic>
      <p:pic>
        <p:nvPicPr>
          <p:cNvPr id="24582" name="Picture 6" descr="53 Переход - Елена Евгеньевна Поликарп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2976"/>
            <a:ext cx="2461170" cy="3645024"/>
          </a:xfrm>
          <a:prstGeom prst="rect">
            <a:avLst/>
          </a:prstGeom>
          <a:noFill/>
        </p:spPr>
      </p:pic>
      <p:pic>
        <p:nvPicPr>
          <p:cNvPr id="24584" name="Picture 8" descr="Надземный пешеходный переход построят в Ставрополе - www.stavropolye.t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5" y="2348880"/>
            <a:ext cx="3456384" cy="22466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sz="3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36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i="1" dirty="0" err="1" smtClean="0">
                <a:solidFill>
                  <a:srgbClr val="FF0000"/>
                </a:solidFill>
              </a:rPr>
              <a:t>Физминутка</a:t>
            </a:r>
            <a:r>
              <a:rPr lang="ru-RU" sz="3600" i="1" dirty="0" smtClean="0">
                <a:solidFill>
                  <a:srgbClr val="FF0000"/>
                </a:solidFill>
              </a:rPr>
              <a:t>:  «Светофор».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dirty="0" smtClean="0"/>
              <a:t>На красный сигнал – </a:t>
            </a:r>
            <a:r>
              <a:rPr lang="ru-RU" sz="3600" dirty="0" smtClean="0"/>
              <a:t>стоять.</a:t>
            </a:r>
          </a:p>
          <a:p>
            <a:pPr algn="ctr">
              <a:buNone/>
            </a:pPr>
            <a:r>
              <a:rPr lang="ru-RU" sz="3600" dirty="0" smtClean="0"/>
              <a:t>На </a:t>
            </a:r>
            <a:r>
              <a:rPr lang="ru-RU" sz="3600" dirty="0" smtClean="0"/>
              <a:t>желтый – хлопать в </a:t>
            </a:r>
            <a:r>
              <a:rPr lang="ru-RU" sz="3600" dirty="0" smtClean="0"/>
              <a:t>ладоши.</a:t>
            </a:r>
          </a:p>
          <a:p>
            <a:pPr algn="ctr">
              <a:buNone/>
            </a:pPr>
            <a:r>
              <a:rPr lang="ru-RU" sz="3600" dirty="0" smtClean="0"/>
              <a:t>На </a:t>
            </a:r>
            <a:r>
              <a:rPr lang="ru-RU" sz="3600" dirty="0" smtClean="0"/>
              <a:t>зеленый – шагать.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27584" y="188640"/>
            <a:ext cx="7479792" cy="5760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Дорожные знаки: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5" name="Группа 12"/>
          <p:cNvGrpSpPr>
            <a:grpSpLocks/>
          </p:cNvGrpSpPr>
          <p:nvPr/>
        </p:nvGrpSpPr>
        <p:grpSpPr bwMode="auto">
          <a:xfrm>
            <a:off x="323528" y="764704"/>
            <a:ext cx="1571625" cy="1140718"/>
            <a:chOff x="3143250" y="2162175"/>
            <a:chExt cx="2857500" cy="2533650"/>
          </a:xfrm>
        </p:grpSpPr>
        <p:sp>
          <p:nvSpPr>
            <p:cNvPr id="6" name="Равнобедренный треугольник 5"/>
            <p:cNvSpPr/>
            <p:nvPr/>
          </p:nvSpPr>
          <p:spPr>
            <a:xfrm>
              <a:off x="3287568" y="2212848"/>
              <a:ext cx="2571749" cy="235911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7" descr="F:\КАРТИНКИ\дорожные знаки\preduprejdaychie_001_big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50" y="2162175"/>
              <a:ext cx="2857500" cy="253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13"/>
          <p:cNvGrpSpPr>
            <a:grpSpLocks/>
          </p:cNvGrpSpPr>
          <p:nvPr/>
        </p:nvGrpSpPr>
        <p:grpSpPr bwMode="auto">
          <a:xfrm>
            <a:off x="2195736" y="764704"/>
            <a:ext cx="1643062" cy="1161256"/>
            <a:chOff x="3143250" y="2162175"/>
            <a:chExt cx="2857500" cy="2533650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3355836" y="2286042"/>
              <a:ext cx="2432328" cy="2215537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0" name="Picture 10" descr="C:\Users\User\Desktop\ЦОР 2010Г\материал\preduprejdaychie_014_big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43250" y="2162175"/>
              <a:ext cx="2857500" cy="253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Группа 21"/>
          <p:cNvGrpSpPr>
            <a:grpSpLocks/>
          </p:cNvGrpSpPr>
          <p:nvPr/>
        </p:nvGrpSpPr>
        <p:grpSpPr bwMode="auto">
          <a:xfrm>
            <a:off x="6084168" y="620688"/>
            <a:ext cx="1643063" cy="1377280"/>
            <a:chOff x="3214678" y="4071942"/>
            <a:chExt cx="2857500" cy="2533650"/>
          </a:xfrm>
        </p:grpSpPr>
        <p:sp>
          <p:nvSpPr>
            <p:cNvPr id="18" name="Равнобедренный треугольник 17"/>
            <p:cNvSpPr/>
            <p:nvPr/>
          </p:nvSpPr>
          <p:spPr>
            <a:xfrm>
              <a:off x="3427266" y="4145136"/>
              <a:ext cx="2432324" cy="2283101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9" name="Picture 16" descr="C:\Users\User\Desktop\ЦОР 2010Г\материал\preduprejdaychie_031_big.gif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14678" y="4071942"/>
              <a:ext cx="2857500" cy="2533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Скругленный прямоугольник 28"/>
          <p:cNvSpPr/>
          <p:nvPr/>
        </p:nvSpPr>
        <p:spPr>
          <a:xfrm>
            <a:off x="251520" y="2132856"/>
            <a:ext cx="180020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Железнодорожный переезд со шлагбаумом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267744" y="2132856"/>
            <a:ext cx="187220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Светофорное регулирование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156176" y="5301208"/>
            <a:ext cx="15121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Пункт питания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3968" y="5301208"/>
            <a:ext cx="15121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 остановки автобуса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39752" y="5373216"/>
            <a:ext cx="15121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Жилая зона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1520" y="5301208"/>
            <a:ext cx="15121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Больница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228184" y="2132856"/>
            <a:ext cx="15121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55976" y="2132856"/>
            <a:ext cx="15121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Пешеходный переход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9698" name="Picture 2" descr="http://im0-tub-ru.yandex.net/i?id=16b589ab9873b5e5a95b085efca7e18a-56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836712"/>
            <a:ext cx="1381125" cy="1212726"/>
          </a:xfrm>
          <a:prstGeom prst="rect">
            <a:avLst/>
          </a:prstGeom>
          <a:noFill/>
        </p:spPr>
      </p:pic>
      <p:pic>
        <p:nvPicPr>
          <p:cNvPr id="39" name="Picture 5" descr="C:\Users\User\Desktop\ЦОР 2010Г\материал\ukazateli_032_bi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3407613"/>
            <a:ext cx="1296144" cy="180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" descr="C:\Users\User\Desktop\ЦОР 2010Г\материал\ukazateli_038_big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99FF"/>
              </a:clrFrom>
              <a:clrTo>
                <a:srgbClr val="0099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3560216"/>
            <a:ext cx="1224136" cy="174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6" descr="C:\Users\User\Desktop\ЦОР 2010Г\материал\Graphic002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429000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5" descr="C:\Users\User\Desktop\ЦОР 2010Г\материал\Graphic017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3501008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algn="ctr"/>
            <a:r>
              <a:rPr lang="ru-RU" sz="2800" dirty="0" smtClean="0"/>
              <a:t>Все будьте правилу верны - держитесь правой стороны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2800" dirty="0" smtClean="0"/>
              <a:t>Не цепляйтесь за машины и общественный транспорт</a:t>
            </a:r>
          </a:p>
          <a:p>
            <a:pPr algn="ctr"/>
            <a:r>
              <a:rPr lang="ru-RU" sz="2800" dirty="0" smtClean="0"/>
              <a:t>Посадка в транспорт и высадка из него осуществляется СТРОГО после остановки транспорта</a:t>
            </a:r>
          </a:p>
          <a:p>
            <a:pPr algn="ctr"/>
            <a:r>
              <a:rPr lang="ru-RU" sz="2800" dirty="0" smtClean="0"/>
              <a:t>Подходя к пешеходному переходу посмотри в обе стороны, чтобы не было машин.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Использованные ресурсы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rgbClr val="002060"/>
                </a:solidFill>
                <a:hlinkClick r:id="rId2"/>
              </a:rPr>
              <a:t>http://www.roadsigns.ru/sings</a:t>
            </a:r>
            <a:r>
              <a:rPr lang="en-US" sz="2600" dirty="0" smtClean="0">
                <a:solidFill>
                  <a:srgbClr val="002060"/>
                </a:solidFill>
              </a:rPr>
              <a:t>  - </a:t>
            </a:r>
            <a:r>
              <a:rPr lang="ru-RU" sz="2600" dirty="0" smtClean="0"/>
              <a:t>дорожные знаки и правила дорожного движения.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rgbClr val="002060"/>
                </a:solidFill>
                <a:hlinkClick r:id="rId3"/>
              </a:rPr>
              <a:t>http://ru.wikipedia.org/wiki</a:t>
            </a:r>
            <a:r>
              <a:rPr lang="ru-RU" sz="2600" dirty="0" smtClean="0">
                <a:solidFill>
                  <a:srgbClr val="002060"/>
                </a:solidFill>
              </a:rPr>
              <a:t> - </a:t>
            </a:r>
            <a:r>
              <a:rPr lang="ru-RU" sz="2600" dirty="0" err="1" smtClean="0"/>
              <a:t>Википедия</a:t>
            </a:r>
            <a:r>
              <a:rPr lang="ru-RU" sz="2600" dirty="0" smtClean="0"/>
              <a:t> свободная энциклопедия: дорожные знаки;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rgbClr val="002060"/>
                </a:solidFill>
                <a:hlinkClick r:id="rId4"/>
              </a:rPr>
              <a:t>http://zanimatika.narod.ru/OBJ.htm</a:t>
            </a:r>
            <a:r>
              <a:rPr lang="ru-RU" sz="2600" dirty="0" smtClean="0">
                <a:solidFill>
                  <a:srgbClr val="002060"/>
                </a:solidFill>
              </a:rPr>
              <a:t> -  </a:t>
            </a:r>
            <a:r>
              <a:rPr lang="ru-RU" sz="2600" dirty="0" smtClean="0"/>
              <a:t>Методическая копилка «Школа безопасности» _ стихи про дорожные знаки</a:t>
            </a:r>
            <a:r>
              <a:rPr lang="ru-RU" sz="2600" dirty="0" smtClean="0"/>
              <a:t>;</a:t>
            </a:r>
            <a:endParaRPr lang="ru-RU" sz="2600" dirty="0" smtClean="0"/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600" dirty="0" smtClean="0"/>
              <a:t>Г.Н. </a:t>
            </a:r>
            <a:r>
              <a:rPr lang="ru-RU" sz="2600" dirty="0" err="1" smtClean="0"/>
              <a:t>Элькин</a:t>
            </a:r>
            <a:r>
              <a:rPr lang="ru-RU" sz="2600" dirty="0" smtClean="0"/>
              <a:t>. Правило дорожного движения на дороге. – Санкт-Петербург., 2008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2600" dirty="0" smtClean="0"/>
              <a:t>Детская </a:t>
            </a:r>
            <a:r>
              <a:rPr lang="ru-RU" sz="2600" dirty="0" smtClean="0"/>
              <a:t>настольная игра «Дорога» - автор О.Емельянова</a:t>
            </a:r>
            <a:endParaRPr lang="en-US" sz="26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Игровое обучение</a:t>
            </a:r>
          </a:p>
          <a:p>
            <a:r>
              <a:rPr lang="ru-RU" dirty="0" smtClean="0"/>
              <a:t>ИКТ</a:t>
            </a:r>
          </a:p>
          <a:p>
            <a:r>
              <a:rPr lang="ru-RU" dirty="0" smtClean="0"/>
              <a:t>Здоровье сберегающие технологии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ИСПОЛЬЗУЕМЫЕ ТЕХНОЛОГИИ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://p.nahalyavu.com/photos/big/12/12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552825"/>
            <a:ext cx="3810000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Формирование и развитие у детей навыков осознанного безопасного поведения на дороге.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(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pic>
        <p:nvPicPr>
          <p:cNvPr id="7172" name="Picture 4" descr="http://www.54.mchs.gov.ru/upload/images/New%20Folder/PDD/PDD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19650"/>
            <a:ext cx="2819400" cy="2038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Закреплять правила дорожного движения, учить применять знания, полученные ранее в практической деятельности.</a:t>
            </a:r>
          </a:p>
          <a:p>
            <a:r>
              <a:rPr lang="ru-RU" dirty="0" smtClean="0"/>
              <a:t>Воспитывать потребность детей быть дисциплинированными и внимательными на улицах, осторожными и осмотрительными.</a:t>
            </a:r>
          </a:p>
          <a:p>
            <a:r>
              <a:rPr lang="ru-RU" dirty="0" smtClean="0"/>
              <a:t>Формировать и развивать у детей целостное восприятие окружающей дорожной среды.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pic>
        <p:nvPicPr>
          <p:cNvPr id="6146" name="Picture 2" descr="http://www.54.mchs.gov.ru/upload/images/New%20Folder/PDD/PDD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322601"/>
            <a:ext cx="2123728" cy="1535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41044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Правила дорожного движения должен знать каждый человек. Они очень важны. Ведь эти правила помогают нам </a:t>
            </a:r>
            <a:r>
              <a:rPr lang="ru-RU" sz="4000" dirty="0" smtClean="0">
                <a:solidFill>
                  <a:schemeClr val="tx1"/>
                </a:solidFill>
              </a:rPr>
              <a:t>сохранить </a:t>
            </a:r>
            <a:r>
              <a:rPr lang="ru-RU" sz="4000" dirty="0" smtClean="0">
                <a:solidFill>
                  <a:schemeClr val="tx1"/>
                </a:solidFill>
              </a:rPr>
              <a:t>самое главное - </a:t>
            </a:r>
            <a:r>
              <a:rPr lang="ru-RU" sz="4000" dirty="0" smtClean="0">
                <a:solidFill>
                  <a:srgbClr val="FF0000"/>
                </a:solidFill>
              </a:rPr>
              <a:t>ЖИЗНЬ!!!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22" name="Picture 2" descr="Дорожные знаки - Картинка 2772/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01108"/>
            <a:ext cx="3275856" cy="2456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Ребята , к нам в гости пришел </a:t>
            </a:r>
            <a:r>
              <a:rPr lang="ru-RU" sz="3200" dirty="0" err="1" smtClean="0">
                <a:solidFill>
                  <a:schemeClr val="tx1"/>
                </a:solidFill>
              </a:rPr>
              <a:t>буратино</a:t>
            </a:r>
            <a:r>
              <a:rPr lang="ru-RU" sz="3200" dirty="0" smtClean="0">
                <a:solidFill>
                  <a:schemeClr val="tx1"/>
                </a:solidFill>
              </a:rPr>
              <a:t>, он совсем не знает правил поведения на дороге. Поможем ему?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v-garmonii-s-soboi.ru/wp-content/uploads/2012/05/buratin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62597">
            <a:off x="1338560" y="1324980"/>
            <a:ext cx="4560563" cy="573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3779912" cy="2376264"/>
          </a:xfrm>
        </p:spPr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148064" y="3284984"/>
            <a:ext cx="2664296" cy="252028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Красный свет –дороги нет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70640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Светофор – наш друг</a:t>
            </a:r>
            <a:endParaRPr lang="ru-RU" dirty="0"/>
          </a:p>
        </p:txBody>
      </p:sp>
      <p:sp>
        <p:nvSpPr>
          <p:cNvPr id="4098" name="AutoShape 2" descr="data:image/jpeg;base64,/9j/4AAQSkZJRgABAQAAAQABAAD/2wCEAAkGBxQQEBQSEhQSFBUTEBUXFBcTFBYUFRQWFRQWFhYYGhUYHCggGBooGxkYITEiJSkrLjEuFx8zODMtNygvLisBCgoKDg0OGxAQFCwkHyQtLDQtLjQtLzcyLy8rLCwsLys3LS0vNC0sLy0sLSwrLiw2LCwsKyssLCwsNCwsLDQsLP/AABEIARgAoAMBIgACEQEDEQH/xAAcAAEAAgMBAQEAAAAAAAAAAAAABgcBBAUDAgj/xABGEAACAgEBBAcDCQQIBQUAAAABAgADEQQFEiExBhNBUWFxgSIykQcUI0JSYnKCoVOSscEkM2OisrPR8BZDdIPCc5PT4fH/xAAaAQEAAgMBAAAAAAAAAAAAAAAAAQMEBQYC/8QAJxEBAAICAQMDAwUAAAAAAAAAAAECAxEEBRJBITEyFFFxExUzobH/2gAMAwEAAhEDEQA/ALxiIgJifNjhQSTgAEk9wHOUP0q+VLU6lmXSsdPTn2Sv9a47CWI9nPcPjLsOC+adVh4vkikblfUT8u6fpNra3Drq9SGBOM2s4488q5IPwk46L/K9dWwTXotiHH0tY3XXj9avkw8iPWX5eBlxxvW/wrpyKWXVMzT2ZtKrU19ZTYtiE4ypzg9x7j4GbkwvZeRExAzE+HsABJIAUEkk8Bjic908tDrEvrW2pg6OoZGU5DA8iIGxERAREQEREBERAREQOV0p072aLUpXnfbT2BccySp4evKflpTkAjtE/XJlA/Kh0ObRahtRUpOmuctkDhU7HJU9yk8QeXHHdNl03NWl5rPli8mkzG48INMTMTfMB1+jW27tHbv0OUcAZ7VdRyDL9YDj5Z8ZdfRH5RKNZu124ouPDdY+w5+4x/gePnPz6GIORzE30YOveD2H+Ex8nBx8iNT6W8SsrntjnfvD9B9M+mFWzaxkdZc4PV1A4J+8x+qme34Smtt9LtZrCesudUJ/q6ia0A7uHFh5mcS+x2beZmc4A9tixwBgAMewd38J8K2eXr3iOJ03Hi/kjdv6MvJtf4+kPP5snHCqMgg4GCQeYJElXQXp3ZssjTuOs0m9nAB6yoMeJU/WGcnd8DiRqa+sHLljP64Mt5vEx5KfF4wZrVt7v1Xp71sRXQhlZQykcQQRkET1lb/Ijto3aSzTNz0rjdP9nZkqPQhx6CWROVyUmlprPhtq27o2RETw9EREBERAREQMMcDPdOJf0k0TAq19JBGGUnJII5MnPGO8TtzgdK+j41Sb9eFvrB6s8g459W/3T39hORAqjpd0S0ZLWbPtfe4nqTW5rPglhA3PI5HlI9puiF7e8UTzJY/Af6yeaTDA5BBBIKtwKkHBUjvB4TO0NUtFT2EZ3FzgcyewepmVXnZqV1FlU8elp9kWTonRSu9qLSR3kitfQZyfjNXaWj0m7vae1EYDipDBHHmRwPj/ALGlde9779h3n/RR3KOwTW2hrFoKqd5nf3VQZYnkOHnNf+65v1YmkzMugjoGKuHuz37YfBODg8D6cfEY5jxEwyZ49veJ97H27Ut3V2VlM2btldiDGSd3ip5OD4Z5ywk2HpyONNfouP4TocXXJtTWTF6/lzWfptcd9Y8u4+6tw5HP4jl8Oya+pfJAGDyOQc94H8T8JM7Ng0q7run2XOMMw4Nhh2+OPSa9nRqg8cOD3hyP/wBk36tW0RHbKuvEmPXaR/IED12t7uq0/wAd6/8A+5csrD5K9TRoa301jbtll28LXwFtzwRM/VYDhg885HMgWdNTyMkZMk3jyy8de2sQzExEpe2Z5LepYoGUsoBZQRvAHkSOYBwZ4bW166eiy5uVaFsd5A4KPEnA9ZBehtDHWoxw1vV2WahwOZfAwT3FuQ7q/CBY0TEzAREQERECCdNNm9TeupQezcQluOywe4/qPZP4VkO6UpnT2eG6x8lYE/pLd25oPnGnsq5F0O6fsuOKH0YCVlX9LWCRjIwynsPJlPrkSJjcPVLdton7IBp2wZrbK6R17O2o2ouqa3dpIqCkDDEDByeXaM+M7ev6PWVH6MGxOwAgOvgc8G88zk7Q2aHAS+sgn3d4qremTnE12KlsOTcxuHT8zk4ebxuyuSImPXU/4jNOpfX7R6xgN6/UhiF5DLAnHkoPwl5U8pD+iPRiiiw2Bla0LwUEkoDzPHBPngDzkzAmxid+rmLRqdOPtdMWq320KnzQ7y/ozfCattgUZYhQO0nA+JnS24v0at9mxT5ZO7/Ocg6yulBqrgSpYClQN4+1w3gvax7O4DxhD1G669jKR4EEfzE7/RR9cx3NJZhFwGN4NlKeAyd7OPqqfhOHcoW1wBgEhuHL2hx4eYPxm5sHpLqqdGlKmtBuk56rFgLksTktjeyeZEkWbtxbvmNorbNwpPtIN3LAe0VBJ3TjOOPPEg+wdZ1FtNlTN1drorDfZldbSArYJ94Eg5585Lej229/Z41Fx41I/Wtyz1WQzY7yBn1le7KvWoadLMk0rVY6LjeLD2q6xx5l18sIx7IQkPT3bIa9KN76OkhrABvGy88aqx4qAWI+8vdNv5ONerdbU1bV6jFdtu86NvB98KF3TnChMeue2QLRJc1thuYLYpLXXZBA6z2ytWfdzzZiOW6OPZ1uhVtF+tqGmwWS13dzxZ1RCrHfPFuLAfGBbomYiAiIgIiICVZtFlp1V1Weepbd/OOtx+pkm6TdNV0VjL1YZawvWO1orCs/uqPZO8cYJ5cx6Qq+5tXrbNUU6uo4NSlgzMSiqXJXgBgYAB+sYGdoapt5Kq8B7N7BxncVcbz47cZAA7yJ1NlaVagQgwScsx4s572btnHHDUhj20uF8w6lviMfuzq6bU4nO9VzXnJ2eIbTh447O7y9dqaZLVC2DODlTnDKe9W5gzR0FpIKvxett1jy3uGQ2OzIIPxm3fqATNHS8b7mHLdqX8yhyf0ZR6R0nLeMk08I5lI7e7y+NdswXFgzE1vjrKyAQ273HmoPaO3HZNbaOmru1VKEAtUrW/hXgi8O8k8PBTOpffu44FmY7qKvvOx5AD/eOJnE02oWsX3njaykMD9ugNvJnuDEr+XM6JrDUsDdYRyUKn7oJP8Ai/SeWmt30VuW8qnHdkZnyE3Kzk5OGLN3k5LN8cmTpOgmlv0OnQl6WeqkOyWHL5VS6cTjiMjI48eEDxTZtx2RT1YLK9nXXIAd96mJYBR2/UJHaAROBb1bW13K1YKI5ZvrGrBBBPYN7B4/ZlvquBgcAOQHZKz6YaENqtSKFVLLlpryqgb1hBwW7/fGfAQI3tKkXmu40ewAxLABr9wAFN0c0z7X3uXfJP0ErazVJhFrSmvfKLzrDoVRHxw3jljgctw88zq6TofczDr7K0QcxRvFn/MwHVjyBPiJLdn6CvT1iupAijsHf2knmT4mBsxEQEREBERAgvT7Y2S2oK71T1hdQCM7u7nds8sEg92FPfIdXc+kX6TespGMOo3nUHlvj6w+8PXvl1ESvumuy00FfzmofQ74W2rA3aw5xvp3KO1OWDwxjBCPampbgQrYZTnhwethyyp4jyI5GeStanB6yfvVcVPjunip8OPnIt0001+jKaiki2hCfo7R1gqLdze9uHsGcCaGzvlIrRSLtCLSWJyNVagAJzgKQ2AJjZ+Jiz/OF2LPfH8U6PWOMIjLnm1gwE8cfWPhPfQsCVp0wNrMW9on2N4cWL24I3u3AyfCQAfKFW1xarZtLb1aqEtsbUAFWYlgCoxkMAfwieO3+lW1NYFGBSiElFo+jK5UrjeBzjBPCRh4+Hj+0+7xn5U3+cxCc7Z6Q1bKvYK41ertpVEUY3arOsbIxn6NTvLwzk7gzPDa2gBTTpYd877lznG/YylmPDsJLcPGQr5OujrNeb7AQKjhQe18c/QH4ywdsrg0j77f4DMre3iGndjdbe5bpz5Y4/pNa2tUr36woNS79XDgjIN5SB2cQOU9NoWBabCeGK24/lM99naUat006EOLWCMUIOEx9IeHLCZ/SQldtT7yg4IyAcHmMiQTZ/0+089g1NrHypXq8/vY+Ik9kB+T76S82Hj/AEbeJ/6i3f8A/CShP4iICIiAiIgIiICRr5QD/Q/O+n/MEkshPyi605o069rNa/4U9lR6s2f+2YEdKbyYPEHmDyIkC6R/J+thL6YitjzQ+4fwn6v8JYdY4Tw1qkjCndPYcZx6dokJV3svYtlWK+qNeThnfiDge8SgbhOhpth22kDe3FywZghBwDgbm9jORxzjhO7dtO2tt19Pkdj1uzKfMBCV8uM3NnJZawts9hR7lYyOJ5s5PE8DwGB347qfp8e9zG5UfTY97mNtrQ6RakCqMBRgD/fbNHbDZurHdVYfUtWB/AzsTha1s6h/upWvr7TH/EJcveF9gXdLZI62rOBk46xS2B28AZZmytvaTU6wGtG65qWXrGr3MqrBtzJ4nv8ASVlemd3jjDg+fPA+Jna6JgnX6fH22z5dW2ZKFl9INR1WkvftWl8ee6Qv64ke+T7S7vXv2fQ0jyqVmz8bCPSdPppZjSMv7SytPi4J/QGOhdeNIrftHd/QuQP0Agd6IiAiIgIiICIiAlVbb14s1V1zEBQ+4pJAAWrK8/xbx9ZakiK/J1ouBYWuy8me1yR5ccD0ECEtt6v6gd/wjAP5mwJq2bZsbgqInixNh+ACj9TNHVac6d7KrHz1dzpvPuqWAYhSccMlcfGbtGxNRchK6e4rjiSvVjHfl8cPGQI3tPpklTbptZiOYqVcD1P+s2Nj9JxqOFd1gb7LbufMcOPpPLYHQAUaqz50u8iVqyh93Ht5IJKsQcKM+om1sb5MtSdT85rpda2LPWrMigK2d3OWycjjjAxwkjofPbv2rfup/pNbT3utrdawYWvlWC7uGwBukeQ4HzE79nRDWr/yCfJ0P85x9rbLtqRhfTdWoHFyjbi/e6xQVGDxySIH1qskoArN7eTuqXICqSSQoPAd8nnyc7IyPnrYIdMUY+wfes9cADwz38I38mm2qN63UWvlq1FKitWfLH2rGG6CN0+wB5NJZrelljezp6hWuPft4sPw1Lw9S3oYHl8oGuy9dFeC6K1hHc7/AEVAPmS5/LJhs/SCmqupeVdaoPygCV/0a0x1OsFm89yizrbbDhk361CogIGM5wcDlu+MseBmIiAiIgIiICJ5anUJWpexlRV5sxCgeZMjG0emHNdMm9/aW5VB4hPef+6PGBLJydd0j09JKmwMw5pWDYw8wvL1kPNep1w9o23IfDqqD6cA6/vTsaDoZgAWWBVH/LoXcA8N88T6BYHGO26dOS9GlSt3ck3alg1hZjn2VUlmJJ5byzx2nVqrk63UV3WVgrkPuVoAxAz1OQSBz9oEye7P2NRpzmutVbGC+MuR4ueOPWcPpptDiunXtw9p7lB9hfNjx8lPeIEFfZVddNlSsa1usJOOeXIyqAd4GABOvT0etuO/83tZvt3MVc/mc70kPQjZwJfVMMlj1dWfqohIdh3FmyD4Isl0Cv16Pa3l7YHd89sGPQZnx/wfqHPtpQcHgbb7LfUAof5Sw4gQzT9DrTjrL0UfZqq4/vuxH92dXSdEtMnvq1x77jvD9zgv6TvRA+UQAAAAAcgOAHpPqYiBmIiAiIgJgzMQKz2/bbZfYbhl6Wbqq/qqvHcZe8sPreY7J1uhexq76BbqAttodldSc1Iynhupy5YPtZM73SHYg1KgrhbUB3Gx8Ub7p/Tn2SIbM1zaTUFmDJjC6hDxO72Nw5kZyCOYz6BY2JmfKMCAQQQRkEcQQeRBn1A+bHCgknAAJJ7gOcq4vZqWyMrbqrBjtKb/ACOPuJ/hk46ZXbuiuGcGxOrXzs9n+BM4XQ3S7+qewj2aKwq+L28W9VRR/wC5AmWk0y1VpWgwqKFUdwUYE9oiAiIgIiICIiAiIgIiYgZiIgJw+kuxPnCixOFqD2ewOvMo38j2HzM7kQIJ0b24dOwqsz1Rfd9rg1D5xukfZJ+B8DwnUinTjZqLU+ryq9Wh60HG7ag7Pxgcu/l3Yjuy9u6pcFLVepFUUqR/WJxJFjcww4KCOWOIMDvdO782aan/ANS1vyBUX9bCfyzf6D0Y0u/+1td/TO4v6KJD9tbbXUW3ahPdqpVADzVq1axwfHebB/DLD2HphVpaax9SmsfBRk/GBvREQEREBERAREQExiZiBgTMRAREQERECI/KBousWl2AatGdXUjIzYFVGx4YZfzyN1oFAAGAJNumVNj6R1rBOSOsCgFmr+uAO/Hdx7uMrfTak1WJSN61HQvXZneIUFRhiTlveHtceB495Dxt46TUN9trvhkp/AS6QJS+5nQ2qOJWu9fElS/+kuXT2h0VhyZQR6jMD0iIgIiICIiAiIgIiICIiAiIgIiICRfa3RLfcvp3WokksrIXQk8SRhlKEnnjI8JKIgVRXsxtK9unsZXItZiVXcDC72/dJOOJI59knvQy3e0FGTkpWK286/YP+GcPptRu6mmwcraWrb8Vbb6fEPZ8JsdAtTx1FB+o62L+G4H/AMkb4wJdERAREQEREBERAREQEREBERAREQEREDidMdJ1mkdgMtSOtTHPKcSPVd4esjHRjUhNbUwI3bqnr8zwsrP91h+aWCRKjRTp6/YyW0lp3R2t1FhAXzKrj1gW7E+KbQ6hlIKsAVI5EEZBHpPuAiIgIiICIiAiIgJ46mtmGEfcOee6G9MGe0QEREBERAREQMSuttV7mt1C97JYPJ0A/irSxpBemNe7rVb9ppf8qw//ACwOn0E1man0556dgFH9k+TX6DDL+SSeVvsjV9Rq6rM4Vj1T927YRuk+Thf3jLIgIiICIiAiIgIiICIiAiIgIiICIiAkJ6cj+lab/ptR/maaTaQXpnZva2tf2WlbP/esXH+T+sDi6mkWIyNyZSDjnx7vGT/ozrzqNLW7cXA3bPxod1j6kZ9ZBJ2OhWr6vU2Un3bk6xPB68LYPVSh/K0CcREQEREBERAREQEREBERAREQEREDBlbbStL6vUk8xdu4PMBUXd9McfWWVOZtPYNGoO9Ynt4xvqSj47iy4JHgYECn3s5nOroFK77parsAcblRyrsx7Buk47zwkr/4O0+feuI7utbB/nOzodBXQu5Uiouc4UYyTzJ7z4mBsTMRAREQEREBERAREQEREBMTMQEREBERAREQEREBERAwJm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xQQEBQSEhQSFBUTEBUXFBcTFBYUFRQWFRQWFhYYGhUYHCggGBooGxkYITEiJSkrLjEuFx8zODMtNygvLisBCgoKDg0OGxAQFCwkHyQtLDQtLjQtLzcyLy8rLCwsLys3LS0vNC0sLy0sLSwrLiw2LCwsKyssLCwsNCwsLDQsLP/AABEIARgAoAMBIgACEQEDEQH/xAAcAAEAAgMBAQEAAAAAAAAAAAAABgcBBAUDAgj/xABGEAACAgEBBAcDCQQIBQUAAAABAgADEQQFEiExBhNBUWFxgSIykQcUI0JSYnKCoVOSscEkM2OisrPR8BZDdIPCc5PT4fH/xAAaAQEAAgMBAAAAAAAAAAAAAAAAAQMEBQYC/8QAJxEBAAICAQMDAwUAAAAAAAAAAAECAxEEBRJBITEyFFFxExUzobH/2gAMAwEAAhEDEQA/ALxiIgJifNjhQSTgAEk9wHOUP0q+VLU6lmXSsdPTn2Sv9a47CWI9nPcPjLsOC+adVh4vkikblfUT8u6fpNra3Drq9SGBOM2s4488q5IPwk46L/K9dWwTXotiHH0tY3XXj9avkw8iPWX5eBlxxvW/wrpyKWXVMzT2ZtKrU19ZTYtiE4ypzg9x7j4GbkwvZeRExAzE+HsABJIAUEkk8Bjic908tDrEvrW2pg6OoZGU5DA8iIGxERAREQEREBERAREQOV0p072aLUpXnfbT2BccySp4evKflpTkAjtE/XJlA/Kh0ObRahtRUpOmuctkDhU7HJU9yk8QeXHHdNl03NWl5rPli8mkzG48INMTMTfMB1+jW27tHbv0OUcAZ7VdRyDL9YDj5Z8ZdfRH5RKNZu124ouPDdY+w5+4x/gePnPz6GIORzE30YOveD2H+Ex8nBx8iNT6W8SsrntjnfvD9B9M+mFWzaxkdZc4PV1A4J+8x+qme34Smtt9LtZrCesudUJ/q6ia0A7uHFh5mcS+x2beZmc4A9tixwBgAMewd38J8K2eXr3iOJ03Hi/kjdv6MvJtf4+kPP5snHCqMgg4GCQeYJElXQXp3ZssjTuOs0m9nAB6yoMeJU/WGcnd8DiRqa+sHLljP64Mt5vEx5KfF4wZrVt7v1Xp71sRXQhlZQykcQQRkET1lb/Ijto3aSzTNz0rjdP9nZkqPQhx6CWROVyUmlprPhtq27o2RETw9EREBERAREQMMcDPdOJf0k0TAq19JBGGUnJII5MnPGO8TtzgdK+j41Sb9eFvrB6s8g459W/3T39hORAqjpd0S0ZLWbPtfe4nqTW5rPglhA3PI5HlI9puiF7e8UTzJY/Af6yeaTDA5BBBIKtwKkHBUjvB4TO0NUtFT2EZ3FzgcyewepmVXnZqV1FlU8elp9kWTonRSu9qLSR3kitfQZyfjNXaWj0m7vae1EYDipDBHHmRwPj/ALGlde9779h3n/RR3KOwTW2hrFoKqd5nf3VQZYnkOHnNf+65v1YmkzMugjoGKuHuz37YfBODg8D6cfEY5jxEwyZ49veJ97H27Ut3V2VlM2btldiDGSd3ip5OD4Z5ywk2HpyONNfouP4TocXXJtTWTF6/lzWfptcd9Y8u4+6tw5HP4jl8Oya+pfJAGDyOQc94H8T8JM7Ng0q7run2XOMMw4Nhh2+OPSa9nRqg8cOD3hyP/wBk36tW0RHbKuvEmPXaR/IED12t7uq0/wAd6/8A+5csrD5K9TRoa301jbtll28LXwFtzwRM/VYDhg885HMgWdNTyMkZMk3jyy8de2sQzExEpe2Z5LepYoGUsoBZQRvAHkSOYBwZ4bW166eiy5uVaFsd5A4KPEnA9ZBehtDHWoxw1vV2WahwOZfAwT3FuQ7q/CBY0TEzAREQERECCdNNm9TeupQezcQluOywe4/qPZP4VkO6UpnT2eG6x8lYE/pLd25oPnGnsq5F0O6fsuOKH0YCVlX9LWCRjIwynsPJlPrkSJjcPVLdton7IBp2wZrbK6R17O2o2ouqa3dpIqCkDDEDByeXaM+M7ev6PWVH6MGxOwAgOvgc8G88zk7Q2aHAS+sgn3d4qremTnE12KlsOTcxuHT8zk4ebxuyuSImPXU/4jNOpfX7R6xgN6/UhiF5DLAnHkoPwl5U8pD+iPRiiiw2Bla0LwUEkoDzPHBPngDzkzAmxid+rmLRqdOPtdMWq320KnzQ7y/ozfCattgUZYhQO0nA+JnS24v0at9mxT5ZO7/Ocg6yulBqrgSpYClQN4+1w3gvax7O4DxhD1G669jKR4EEfzE7/RR9cx3NJZhFwGN4NlKeAyd7OPqqfhOHcoW1wBgEhuHL2hx4eYPxm5sHpLqqdGlKmtBuk56rFgLksTktjeyeZEkWbtxbvmNorbNwpPtIN3LAe0VBJ3TjOOPPEg+wdZ1FtNlTN1drorDfZldbSArYJ94Eg5585Lej229/Z41Fx41I/Wtyz1WQzY7yBn1le7KvWoadLMk0rVY6LjeLD2q6xx5l18sIx7IQkPT3bIa9KN76OkhrABvGy88aqx4qAWI+8vdNv5ONerdbU1bV6jFdtu86NvB98KF3TnChMeue2QLRJc1thuYLYpLXXZBA6z2ytWfdzzZiOW6OPZ1uhVtF+tqGmwWS13dzxZ1RCrHfPFuLAfGBbomYiAiIgIiICVZtFlp1V1Weepbd/OOtx+pkm6TdNV0VjL1YZawvWO1orCs/uqPZO8cYJ5cx6Qq+5tXrbNUU6uo4NSlgzMSiqXJXgBgYAB+sYGdoapt5Kq8B7N7BxncVcbz47cZAA7yJ1NlaVagQgwScsx4s572btnHHDUhj20uF8w6lviMfuzq6bU4nO9VzXnJ2eIbTh447O7y9dqaZLVC2DODlTnDKe9W5gzR0FpIKvxett1jy3uGQ2OzIIPxm3fqATNHS8b7mHLdqX8yhyf0ZR6R0nLeMk08I5lI7e7y+NdswXFgzE1vjrKyAQ273HmoPaO3HZNbaOmru1VKEAtUrW/hXgi8O8k8PBTOpffu44FmY7qKvvOx5AD/eOJnE02oWsX3njaykMD9ugNvJnuDEr+XM6JrDUsDdYRyUKn7oJP8Ai/SeWmt30VuW8qnHdkZnyE3Kzk5OGLN3k5LN8cmTpOgmlv0OnQl6WeqkOyWHL5VS6cTjiMjI48eEDxTZtx2RT1YLK9nXXIAd96mJYBR2/UJHaAROBb1bW13K1YKI5ZvrGrBBBPYN7B4/ZlvquBgcAOQHZKz6YaENqtSKFVLLlpryqgb1hBwW7/fGfAQI3tKkXmu40ewAxLABr9wAFN0c0z7X3uXfJP0ErazVJhFrSmvfKLzrDoVRHxw3jljgctw88zq6TofczDr7K0QcxRvFn/MwHVjyBPiJLdn6CvT1iupAijsHf2knmT4mBsxEQEREBERAgvT7Y2S2oK71T1hdQCM7u7nds8sEg92FPfIdXc+kX6TespGMOo3nUHlvj6w+8PXvl1ESvumuy00FfzmofQ74W2rA3aw5xvp3KO1OWDwxjBCPampbgQrYZTnhwethyyp4jyI5GeStanB6yfvVcVPjunip8OPnIt0001+jKaiki2hCfo7R1gqLdze9uHsGcCaGzvlIrRSLtCLSWJyNVagAJzgKQ2AJjZ+Jiz/OF2LPfH8U6PWOMIjLnm1gwE8cfWPhPfQsCVp0wNrMW9on2N4cWL24I3u3AyfCQAfKFW1xarZtLb1aqEtsbUAFWYlgCoxkMAfwieO3+lW1NYFGBSiElFo+jK5UrjeBzjBPCRh4+Hj+0+7xn5U3+cxCc7Z6Q1bKvYK41ertpVEUY3arOsbIxn6NTvLwzk7gzPDa2gBTTpYd877lznG/YylmPDsJLcPGQr5OujrNeb7AQKjhQe18c/QH4ywdsrg0j77f4DMre3iGndjdbe5bpz5Y4/pNa2tUr36woNS79XDgjIN5SB2cQOU9NoWBabCeGK24/lM99naUat006EOLWCMUIOEx9IeHLCZ/SQldtT7yg4IyAcHmMiQTZ/0+089g1NrHypXq8/vY+Ik9kB+T76S82Hj/AEbeJ/6i3f8A/CShP4iICIiAiIgIiICRr5QD/Q/O+n/MEkshPyi605o069rNa/4U9lR6s2f+2YEdKbyYPEHmDyIkC6R/J+thL6YitjzQ+4fwn6v8JYdY4Tw1qkjCndPYcZx6dokJV3svYtlWK+qNeThnfiDge8SgbhOhpth22kDe3FywZghBwDgbm9jORxzjhO7dtO2tt19Pkdj1uzKfMBCV8uM3NnJZawts9hR7lYyOJ5s5PE8DwGB347qfp8e9zG5UfTY97mNtrQ6RakCqMBRgD/fbNHbDZurHdVYfUtWB/AzsTha1s6h/upWvr7TH/EJcveF9gXdLZI62rOBk46xS2B28AZZmytvaTU6wGtG65qWXrGr3MqrBtzJ4nv8ASVlemd3jjDg+fPA+Jna6JgnX6fH22z5dW2ZKFl9INR1WkvftWl8ee6Qv64ke+T7S7vXv2fQ0jyqVmz8bCPSdPppZjSMv7SytPi4J/QGOhdeNIrftHd/QuQP0Agd6IiAiIgIiICIiAlVbb14s1V1zEBQ+4pJAAWrK8/xbx9ZakiK/J1ouBYWuy8me1yR5ccD0ECEtt6v6gd/wjAP5mwJq2bZsbgqInixNh+ACj9TNHVac6d7KrHz1dzpvPuqWAYhSccMlcfGbtGxNRchK6e4rjiSvVjHfl8cPGQI3tPpklTbptZiOYqVcD1P+s2Nj9JxqOFd1gb7LbufMcOPpPLYHQAUaqz50u8iVqyh93Ht5IJKsQcKM+om1sb5MtSdT85rpda2LPWrMigK2d3OWycjjjAxwkjofPbv2rfup/pNbT3utrdawYWvlWC7uGwBukeQ4HzE79nRDWr/yCfJ0P85x9rbLtqRhfTdWoHFyjbi/e6xQVGDxySIH1qskoArN7eTuqXICqSSQoPAd8nnyc7IyPnrYIdMUY+wfes9cADwz38I38mm2qN63UWvlq1FKitWfLH2rGG6CN0+wB5NJZrelljezp6hWuPft4sPw1Lw9S3oYHl8oGuy9dFeC6K1hHc7/AEVAPmS5/LJhs/SCmqupeVdaoPygCV/0a0x1OsFm89yizrbbDhk361CogIGM5wcDlu+MseBmIiAiIgIiICJ5anUJWpexlRV5sxCgeZMjG0emHNdMm9/aW5VB4hPef+6PGBLJydd0j09JKmwMw5pWDYw8wvL1kPNep1w9o23IfDqqD6cA6/vTsaDoZgAWWBVH/LoXcA8N88T6BYHGO26dOS9GlSt3ck3alg1hZjn2VUlmJJ5byzx2nVqrk63UV3WVgrkPuVoAxAz1OQSBz9oEye7P2NRpzmutVbGC+MuR4ueOPWcPpptDiunXtw9p7lB9hfNjx8lPeIEFfZVddNlSsa1usJOOeXIyqAd4GABOvT0etuO/83tZvt3MVc/mc70kPQjZwJfVMMlj1dWfqohIdh3FmyD4Isl0Cv16Pa3l7YHd89sGPQZnx/wfqHPtpQcHgbb7LfUAof5Sw4gQzT9DrTjrL0UfZqq4/vuxH92dXSdEtMnvq1x77jvD9zgv6TvRA+UQAAAAAcgOAHpPqYiBmIiAiIgJgzMQKz2/bbZfYbhl6Wbqq/qqvHcZe8sPreY7J1uhexq76BbqAttodldSc1Iynhupy5YPtZM73SHYg1KgrhbUB3Gx8Ub7p/Tn2SIbM1zaTUFmDJjC6hDxO72Nw5kZyCOYz6BY2JmfKMCAQQQRkEcQQeRBn1A+bHCgknAAJJ7gOcq4vZqWyMrbqrBjtKb/ACOPuJ/hk46ZXbuiuGcGxOrXzs9n+BM4XQ3S7+qewj2aKwq+L28W9VRR/wC5AmWk0y1VpWgwqKFUdwUYE9oiAiIgIiICIiAiIgIiYgZiIgJw+kuxPnCixOFqD2ewOvMo38j2HzM7kQIJ0b24dOwqsz1Rfd9rg1D5xukfZJ+B8DwnUinTjZqLU+ryq9Wh60HG7ag7Pxgcu/l3Yjuy9u6pcFLVepFUUqR/WJxJFjcww4KCOWOIMDvdO782aan/ANS1vyBUX9bCfyzf6D0Y0u/+1td/TO4v6KJD9tbbXUW3ahPdqpVADzVq1axwfHebB/DLD2HphVpaax9SmsfBRk/GBvREQEREBERAREQExiZiBgTMRAREQERECI/KBousWl2AatGdXUjIzYFVGx4YZfzyN1oFAAGAJNumVNj6R1rBOSOsCgFmr+uAO/Hdx7uMrfTak1WJSN61HQvXZneIUFRhiTlveHtceB495Dxt46TUN9trvhkp/AS6QJS+5nQ2qOJWu9fElS/+kuXT2h0VhyZQR6jMD0iIgIiICIiAiIgIiICIiAiIgIiICRfa3RLfcvp3WokksrIXQk8SRhlKEnnjI8JKIgVRXsxtK9unsZXItZiVXcDC72/dJOOJI59knvQy3e0FGTkpWK286/YP+GcPptRu6mmwcraWrb8Vbb6fEPZ8JsdAtTx1FB+o62L+G4H/AMkb4wJdERAREQEREBERAREQEREBERAREQEREDidMdJ1mkdgMtSOtTHPKcSPVd4esjHRjUhNbUwI3bqnr8zwsrP91h+aWCRKjRTp6/YyW0lp3R2t1FhAXzKrj1gW7E+KbQ6hlIKsAVI5EEZBHpPuAiIgIiICIiAiIgJ46mtmGEfcOee6G9MGe0QEREBERAREQMSuttV7mt1C97JYPJ0A/irSxpBemNe7rVb9ppf8qw//ACwOn0E1man0556dgFH9k+TX6DDL+SSeVvsjV9Rq6rM4Vj1T927YRuk+Thf3jLIgIiICIiAiIgIiICIiAiIgIiICIiAkJ6cj+lab/ptR/maaTaQXpnZva2tf2WlbP/esXH+T+sDi6mkWIyNyZSDjnx7vGT/ozrzqNLW7cXA3bPxod1j6kZ9ZBJ2OhWr6vU2Un3bk6xPB68LYPVSh/K0CcREQEREBERAREQEREBERAREQEREDBlbbStL6vUk8xdu4PMBUXd9McfWWVOZtPYNGoO9Ynt4xvqSj47iy4JHgYECn3s5nOroFK77parsAcblRyrsx7Buk47zwkr/4O0+feuI7utbB/nOzodBXQu5Uiouc4UYyTzJ7z4mBsTMRAREQEREBERAREQEREBMTMQEREBERAREQEREBERAwJmIgIiICIi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wiki.iteach.ru/images/thumb/5/55/%D0%A1%D0%B2%D0%B5%D1%82%D0%BE%D1%84%D0%BE%D1%80.jpg/200px-%D0%A1%D0%B2%D0%B5%D1%82%D0%BE%D1%84%D0%BE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3333750"/>
          </a:xfrm>
          <a:prstGeom prst="rect">
            <a:avLst/>
          </a:prstGeom>
          <a:noFill/>
        </p:spPr>
      </p:pic>
      <p:pic>
        <p:nvPicPr>
          <p:cNvPr id="4104" name="Picture 8" descr="http://s0b.topgearrussia.ru/sh/1d7b734dde619cb13cada137d46b42c7/images/preview/dc/ef/d3/17853e5ffa7970c2c500aac02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522007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44008" y="3861048"/>
            <a:ext cx="4499992" cy="2304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</a:rPr>
              <a:t>ЖЕЛТЫЙ свет смотри горит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Приготовься говорит.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22530" name="Picture 2" descr="http://sweet211.ru/images/news/0a9ff984c533e4f20952291fddc83ba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8716" cy="3317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76056" y="3573016"/>
            <a:ext cx="3606168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А зажегся свет ЗЕЛЕНЫЙ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Проходи мой друг ученый.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3554" name="Picture 2" descr="http://bezformata.ru/content/Images/000/036/169/image361693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022931" cy="3356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279</Words>
  <Application>Microsoft Office PowerPoint</Application>
  <PresentationFormat>Экран (4:3)</PresentationFormat>
  <Paragraphs>51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Правила дорожного движения</vt:lpstr>
      <vt:lpstr>ИСПОЛЬЗУЕМЫЕ ТЕХНОЛОГИИ</vt:lpstr>
      <vt:lpstr>Цель</vt:lpstr>
      <vt:lpstr>Задачи:</vt:lpstr>
      <vt:lpstr>Правила дорожного движения должен знать каждый человек. Они очень важны. Ведь эти правила помогают нам сохранить самое главное - ЖИЗНЬ!!!</vt:lpstr>
      <vt:lpstr>Ребята , к нам в гости пришел буратино, он совсем не знает правил поведения на дороге. Поможем ему?</vt:lpstr>
      <vt:lpstr>Слайд 7</vt:lpstr>
      <vt:lpstr>Слайд 8</vt:lpstr>
      <vt:lpstr>Слайд 9</vt:lpstr>
      <vt:lpstr>Дорожный переход</vt:lpstr>
      <vt:lpstr>Слайд 11</vt:lpstr>
      <vt:lpstr>Слайд 12</vt:lpstr>
      <vt:lpstr>Слайд 13</vt:lpstr>
      <vt:lpstr>Использованные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Samsung</dc:creator>
  <cp:lastModifiedBy>Mаша Витя</cp:lastModifiedBy>
  <cp:revision>17</cp:revision>
  <dcterms:created xsi:type="dcterms:W3CDTF">2014-09-15T02:52:44Z</dcterms:created>
  <dcterms:modified xsi:type="dcterms:W3CDTF">2014-09-15T17:02:59Z</dcterms:modified>
</cp:coreProperties>
</file>