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0CA4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798F-2162-4526-86F1-7525A2A23C7F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BED6-7F1E-4ECD-B614-7981FB82229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798F-2162-4526-86F1-7525A2A23C7F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BED6-7F1E-4ECD-B614-7981FB8222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798F-2162-4526-86F1-7525A2A23C7F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BED6-7F1E-4ECD-B614-7981FB8222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798F-2162-4526-86F1-7525A2A23C7F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BED6-7F1E-4ECD-B614-7981FB82229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798F-2162-4526-86F1-7525A2A23C7F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BED6-7F1E-4ECD-B614-7981FB8222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798F-2162-4526-86F1-7525A2A23C7F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BED6-7F1E-4ECD-B614-7981FB82229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798F-2162-4526-86F1-7525A2A23C7F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BED6-7F1E-4ECD-B614-7981FB82229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798F-2162-4526-86F1-7525A2A23C7F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BED6-7F1E-4ECD-B614-7981FB8222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798F-2162-4526-86F1-7525A2A23C7F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BED6-7F1E-4ECD-B614-7981FB8222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798F-2162-4526-86F1-7525A2A23C7F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BED6-7F1E-4ECD-B614-7981FB8222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798F-2162-4526-86F1-7525A2A23C7F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BED6-7F1E-4ECD-B614-7981FB82229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D93798F-2162-4526-86F1-7525A2A23C7F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D93BED6-7F1E-4ECD-B614-7981FB82229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94A20"/>
              </a:clrFrom>
              <a:clrTo>
                <a:srgbClr val="C94A2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429" y="18095"/>
            <a:ext cx="7056784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1187624" y="1556792"/>
            <a:ext cx="1809043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2D0C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Кто</a:t>
            </a:r>
            <a:r>
              <a:rPr lang="ru-RU" dirty="0" smtClean="0">
                <a:solidFill>
                  <a:srgbClr val="2D0CA4"/>
                </a:solidFill>
              </a:rPr>
              <a:t> </a:t>
            </a:r>
            <a:endParaRPr lang="ru-RU" dirty="0">
              <a:solidFill>
                <a:srgbClr val="2D0CA4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71800" y="2204864"/>
            <a:ext cx="3240360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2D0C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</a:t>
            </a:r>
            <a:r>
              <a:rPr lang="ru-RU" sz="4000" dirty="0" smtClean="0">
                <a:solidFill>
                  <a:srgbClr val="2D0C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домике</a:t>
            </a:r>
            <a:endParaRPr lang="ru-RU" sz="4000" dirty="0">
              <a:solidFill>
                <a:srgbClr val="2D0C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96136" y="2780928"/>
            <a:ext cx="2843808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2D0C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ж</a:t>
            </a:r>
            <a:r>
              <a:rPr lang="ru-RU" sz="4000" dirty="0" smtClean="0">
                <a:solidFill>
                  <a:srgbClr val="2D0C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ивёт?</a:t>
            </a:r>
            <a:endParaRPr lang="ru-RU" sz="4000" dirty="0">
              <a:solidFill>
                <a:srgbClr val="2D0C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08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im0-tub-ru.yandex.net/i?id=9cac6c7ba62c4867f7d496164876fb4d-92-144&amp;n=2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807"/>
          <a:stretch/>
        </p:blipFill>
        <p:spPr bwMode="auto">
          <a:xfrm>
            <a:off x="0" y="-1"/>
            <a:ext cx="3178704" cy="364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im1-tub-ru.yandex.net/i?id=35ca00cff6ac335fc362fd2ed46f9649-118-144&amp;n=2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98" r="42693"/>
          <a:stretch/>
        </p:blipFill>
        <p:spPr bwMode="auto">
          <a:xfrm>
            <a:off x="6084168" y="3244044"/>
            <a:ext cx="3059833" cy="3630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572000" y="55575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Arial Black" pitchFamily="34" charset="0"/>
              </a:rPr>
              <a:t>Ходит в красной тюбетейке,</a:t>
            </a:r>
            <a:r>
              <a:rPr lang="ru-RU" sz="2000" dirty="0">
                <a:latin typeface="Arial Black" pitchFamily="34" charset="0"/>
              </a:rPr>
              <a:t/>
            </a:r>
            <a:br>
              <a:rPr lang="ru-RU" sz="2000" dirty="0">
                <a:latin typeface="Arial Black" pitchFamily="34" charset="0"/>
              </a:rPr>
            </a:br>
            <a:r>
              <a:rPr lang="ru-RU" sz="2000" dirty="0">
                <a:latin typeface="Arial Black" pitchFamily="34" charset="0"/>
              </a:rPr>
              <a:t>И сидит не на скамейке, </a:t>
            </a:r>
            <a:r>
              <a:rPr lang="ru-RU" sz="2000" dirty="0">
                <a:latin typeface="Arial Black" pitchFamily="34" charset="0"/>
              </a:rPr>
              <a:t/>
            </a:r>
            <a:br>
              <a:rPr lang="ru-RU" sz="2000" dirty="0">
                <a:latin typeface="Arial Black" pitchFamily="34" charset="0"/>
              </a:rPr>
            </a:br>
            <a:r>
              <a:rPr lang="ru-RU" sz="2000" dirty="0">
                <a:latin typeface="Arial Black" pitchFamily="34" charset="0"/>
              </a:rPr>
              <a:t>А на дереве в лесу,</a:t>
            </a:r>
            <a:r>
              <a:rPr lang="ru-RU" sz="2000" dirty="0">
                <a:latin typeface="Arial Black" pitchFamily="34" charset="0"/>
              </a:rPr>
              <a:t/>
            </a:r>
            <a:br>
              <a:rPr lang="ru-RU" sz="2000" dirty="0">
                <a:latin typeface="Arial Black" pitchFamily="34" charset="0"/>
              </a:rPr>
            </a:br>
            <a:r>
              <a:rPr lang="ru-RU" sz="2000" dirty="0">
                <a:latin typeface="Arial Black" pitchFamily="34" charset="0"/>
              </a:rPr>
              <a:t>И почти что навесу.</a:t>
            </a:r>
            <a:r>
              <a:rPr lang="ru-RU" sz="2000" dirty="0">
                <a:latin typeface="Arial Black" pitchFamily="34" charset="0"/>
              </a:rPr>
              <a:t/>
            </a:r>
            <a:br>
              <a:rPr lang="ru-RU" sz="2000" dirty="0">
                <a:latin typeface="Arial Black" pitchFamily="34" charset="0"/>
              </a:rPr>
            </a:br>
            <a:r>
              <a:rPr lang="ru-RU" sz="2000" dirty="0">
                <a:latin typeface="Arial Black" pitchFamily="34" charset="0"/>
              </a:rPr>
              <a:t>Постучит, букашку схватит</a:t>
            </a:r>
            <a:r>
              <a:rPr lang="ru-RU" sz="2000" dirty="0">
                <a:latin typeface="Arial Black" pitchFamily="34" charset="0"/>
              </a:rPr>
              <a:t/>
            </a:r>
            <a:br>
              <a:rPr lang="ru-RU" sz="2000" dirty="0">
                <a:latin typeface="Arial Black" pitchFamily="34" charset="0"/>
              </a:rPr>
            </a:br>
            <a:r>
              <a:rPr lang="ru-RU" sz="2000" dirty="0">
                <a:latin typeface="Arial Black" pitchFamily="34" charset="0"/>
              </a:rPr>
              <a:t>Знаменитый "доктор" </a:t>
            </a:r>
            <a:r>
              <a:rPr lang="ru-RU" sz="2000" dirty="0" smtClean="0">
                <a:latin typeface="Arial Black" pitchFamily="34" charset="0"/>
              </a:rPr>
              <a:t>…</a:t>
            </a:r>
            <a:endParaRPr lang="ru-RU" sz="2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626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im2-tub-ru.yandex.net/i?id=5091a6cb4f44ba7acf1dd66b0012abe1-79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124744"/>
            <a:ext cx="5112568" cy="3834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929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im1-tub-ru.yandex.net/i?id=79052c3aeecfdee6e99a5718d8a86cc6-121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8574"/>
            <a:ext cx="4245870" cy="3184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http://im2-tub-ru.yandex.net/i?id=322087586f76599d15c2a2040f87116f-31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021" y="3573016"/>
            <a:ext cx="4379979" cy="3284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572000" y="188640"/>
            <a:ext cx="4572000" cy="18911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Arial Black" pitchFamily="34" charset="0"/>
              </a:rPr>
              <a:t>Тащит он соломинку</a:t>
            </a:r>
            <a:r>
              <a:rPr lang="ru-RU" sz="2000" dirty="0">
                <a:latin typeface="Arial Black" pitchFamily="34" charset="0"/>
              </a:rPr>
              <a:t/>
            </a:r>
            <a:br>
              <a:rPr lang="ru-RU" sz="2000" dirty="0">
                <a:latin typeface="Arial Black" pitchFamily="34" charset="0"/>
              </a:rPr>
            </a:br>
            <a:r>
              <a:rPr lang="ru-RU" sz="2000" dirty="0">
                <a:latin typeface="Arial Black" pitchFamily="34" charset="0"/>
              </a:rPr>
              <a:t>К маленькому домику.</a:t>
            </a:r>
            <a:r>
              <a:rPr lang="ru-RU" sz="2000" dirty="0">
                <a:latin typeface="Arial Black" pitchFamily="34" charset="0"/>
              </a:rPr>
              <a:t/>
            </a:r>
            <a:br>
              <a:rPr lang="ru-RU" sz="2000" dirty="0">
                <a:latin typeface="Arial Black" pitchFamily="34" charset="0"/>
              </a:rPr>
            </a:br>
            <a:r>
              <a:rPr lang="ru-RU" sz="2000" dirty="0">
                <a:latin typeface="Arial Black" pitchFamily="34" charset="0"/>
              </a:rPr>
              <a:t>Всех букашек он сильней</a:t>
            </a:r>
            <a:r>
              <a:rPr lang="ru-RU" sz="2000" dirty="0">
                <a:latin typeface="Arial Black" pitchFamily="34" charset="0"/>
              </a:rPr>
              <a:t/>
            </a:r>
            <a:br>
              <a:rPr lang="ru-RU" sz="2000" dirty="0">
                <a:latin typeface="Arial Black" pitchFamily="34" charset="0"/>
              </a:rPr>
            </a:br>
            <a:r>
              <a:rPr lang="ru-RU" sz="2000" dirty="0">
                <a:latin typeface="Arial Black" pitchFamily="34" charset="0"/>
              </a:rPr>
              <a:t>Наш трудяга…</a:t>
            </a:r>
            <a:endParaRPr lang="ru-RU" sz="2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58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www.numama.ru/images/muravey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222" name="Picture 6" descr="http://im1-tub-ru.yandex.net/i?id=3800e93acba71e6ba83a9bb2d4f84d8d-56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089160"/>
            <a:ext cx="417646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882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im1-tub-ru.yandex.net/i?id=73cff9bfee1df8f9172d9948347a28b1-19-144&amp;n=2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58" t="-5444" r="19797" b="35724"/>
          <a:stretch/>
        </p:blipFill>
        <p:spPr bwMode="auto">
          <a:xfrm>
            <a:off x="6300192" y="3692691"/>
            <a:ext cx="2843808" cy="3144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im2-tub-ru.yandex.net/i?id=28a9599977e216eaefbba2765ed4bd51-104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4" y="28575"/>
            <a:ext cx="2745665" cy="3813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572000" y="32324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Arial Black" pitchFamily="34" charset="0"/>
              </a:rPr>
              <a:t>Ранним утром ей не спится:</a:t>
            </a:r>
            <a:r>
              <a:rPr lang="ru-RU" sz="2000" dirty="0">
                <a:latin typeface="Arial Black" pitchFamily="34" charset="0"/>
              </a:rPr>
              <a:t/>
            </a:r>
            <a:br>
              <a:rPr lang="ru-RU" sz="2000" dirty="0">
                <a:latin typeface="Arial Black" pitchFamily="34" charset="0"/>
              </a:rPr>
            </a:br>
            <a:r>
              <a:rPr lang="ru-RU" sz="2000" dirty="0">
                <a:latin typeface="Arial Black" pitchFamily="34" charset="0"/>
              </a:rPr>
              <a:t>Очень хочется трудиться</a:t>
            </a:r>
            <a:r>
              <a:rPr lang="ru-RU" sz="2000" dirty="0">
                <a:latin typeface="Arial Black" pitchFamily="34" charset="0"/>
              </a:rPr>
              <a:t/>
            </a:r>
            <a:br>
              <a:rPr lang="ru-RU" sz="2000" dirty="0">
                <a:latin typeface="Arial Black" pitchFamily="34" charset="0"/>
              </a:rPr>
            </a:br>
            <a:r>
              <a:rPr lang="ru-RU" sz="2000" dirty="0">
                <a:latin typeface="Arial Black" pitchFamily="34" charset="0"/>
              </a:rPr>
              <a:t>Вот и меду принесла</a:t>
            </a:r>
            <a:r>
              <a:rPr lang="ru-RU" sz="2000" dirty="0">
                <a:latin typeface="Arial Black" pitchFamily="34" charset="0"/>
              </a:rPr>
              <a:t/>
            </a:r>
            <a:br>
              <a:rPr lang="ru-RU" sz="2000" dirty="0">
                <a:latin typeface="Arial Black" pitchFamily="34" charset="0"/>
              </a:rPr>
            </a:br>
            <a:r>
              <a:rPr lang="ru-RU" sz="2000" dirty="0" smtClean="0">
                <a:latin typeface="Arial Black" pitchFamily="34" charset="0"/>
              </a:rPr>
              <a:t>Работящая …</a:t>
            </a:r>
            <a:endParaRPr lang="ru-RU" sz="2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5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im2-tub-ru.yandex.net/i?id=d1984e1cfa4c4a07b0ca01d6407d9748-49-144&amp;n=2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8" r="3974"/>
          <a:stretch/>
        </p:blipFill>
        <p:spPr bwMode="auto">
          <a:xfrm>
            <a:off x="1979712" y="1196752"/>
            <a:ext cx="5184576" cy="4246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347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332656"/>
            <a:ext cx="7920880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0000"/>
                </a:solidFill>
                <a:latin typeface="Arial Black" pitchFamily="34" charset="0"/>
              </a:rPr>
              <a:t>М О Л О Д Ц Ы !</a:t>
            </a:r>
            <a:endParaRPr lang="ru-RU" sz="6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13314" name="Picture 2" descr="D:\Новая папка\собачки\bdda74f4d0f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420887"/>
            <a:ext cx="5616624" cy="401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406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загадки про медведя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загадки про медведя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загадки про медведя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725300" y="473075"/>
            <a:ext cx="3312368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168275"/>
            <a:ext cx="43204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Arial Black" pitchFamily="34" charset="0"/>
              </a:rPr>
              <a:t>Он зимою крепко спит,</a:t>
            </a:r>
            <a:r>
              <a:rPr lang="ru-RU" sz="2000" dirty="0" smtClean="0">
                <a:latin typeface="Arial Black" pitchFamily="34" charset="0"/>
              </a:rPr>
              <a:t/>
            </a:r>
            <a:br>
              <a:rPr lang="ru-RU" sz="2000" dirty="0" smtClean="0">
                <a:latin typeface="Arial Black" pitchFamily="34" charset="0"/>
              </a:rPr>
            </a:br>
            <a:r>
              <a:rPr lang="ru-RU" sz="2000" dirty="0">
                <a:latin typeface="Arial Black" pitchFamily="34" charset="0"/>
              </a:rPr>
              <a:t>А весной везде шумит,</a:t>
            </a:r>
            <a:r>
              <a:rPr lang="ru-RU" sz="2000" dirty="0" smtClean="0">
                <a:latin typeface="Arial Black" pitchFamily="34" charset="0"/>
              </a:rPr>
              <a:t/>
            </a:r>
            <a:br>
              <a:rPr lang="ru-RU" sz="2000" dirty="0" smtClean="0">
                <a:latin typeface="Arial Black" pitchFamily="34" charset="0"/>
              </a:rPr>
            </a:br>
            <a:r>
              <a:rPr lang="ru-RU" sz="2000" dirty="0">
                <a:latin typeface="Arial Black" pitchFamily="34" charset="0"/>
              </a:rPr>
              <a:t>То он к пчелам заглянет,</a:t>
            </a:r>
            <a:r>
              <a:rPr lang="ru-RU" sz="2000" dirty="0" smtClean="0">
                <a:latin typeface="Arial Black" pitchFamily="34" charset="0"/>
              </a:rPr>
              <a:t/>
            </a:r>
            <a:br>
              <a:rPr lang="ru-RU" sz="2000" dirty="0" smtClean="0">
                <a:latin typeface="Arial Black" pitchFamily="34" charset="0"/>
              </a:rPr>
            </a:br>
            <a:r>
              <a:rPr lang="ru-RU" sz="2000" dirty="0">
                <a:latin typeface="Arial Black" pitchFamily="34" charset="0"/>
              </a:rPr>
              <a:t>И сворует у них мед,</a:t>
            </a:r>
            <a:r>
              <a:rPr lang="ru-RU" sz="2000" dirty="0" smtClean="0">
                <a:latin typeface="Arial Black" pitchFamily="34" charset="0"/>
              </a:rPr>
              <a:t/>
            </a:r>
            <a:br>
              <a:rPr lang="ru-RU" sz="2000" dirty="0" smtClean="0">
                <a:latin typeface="Arial Black" pitchFamily="34" charset="0"/>
              </a:rPr>
            </a:br>
            <a:r>
              <a:rPr lang="ru-RU" sz="2000" dirty="0">
                <a:latin typeface="Arial Black" pitchFamily="34" charset="0"/>
              </a:rPr>
              <a:t>То малину обнесет,</a:t>
            </a:r>
            <a:r>
              <a:rPr lang="ru-RU" sz="2000" dirty="0" smtClean="0">
                <a:latin typeface="Arial Black" pitchFamily="34" charset="0"/>
              </a:rPr>
              <a:t/>
            </a:r>
            <a:br>
              <a:rPr lang="ru-RU" sz="2000" dirty="0" smtClean="0">
                <a:latin typeface="Arial Black" pitchFamily="34" charset="0"/>
              </a:rPr>
            </a:br>
            <a:r>
              <a:rPr lang="ru-RU" sz="2000" dirty="0">
                <a:latin typeface="Arial Black" pitchFamily="34" charset="0"/>
              </a:rPr>
              <a:t>Кто и как его назовет?</a:t>
            </a:r>
          </a:p>
        </p:txBody>
      </p:sp>
      <p:sp>
        <p:nvSpPr>
          <p:cNvPr id="7" name="AutoShape 10" descr="загадки про медведя"/>
          <p:cNvSpPr>
            <a:spLocks noChangeAspect="1" noChangeArrowheads="1"/>
          </p:cNvSpPr>
          <p:nvPr/>
        </p:nvSpPr>
        <p:spPr bwMode="auto">
          <a:xfrm>
            <a:off x="520700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62" name="Picture 14" descr="http://im0-tub-ru.yandex.net/i?id=ee6f6f19a2951195c841f9400091add6-110-144&amp;n=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484" y="3717032"/>
            <a:ext cx="4735613" cy="31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://im3-tub-ru.yandex.net/i?id=d8c731a578fac445e5b8816537145b77-88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0" y="15875"/>
            <a:ext cx="4698206" cy="3523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944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3-tub-ru.yandex.net/i?id=ca6dada537d883576d8402ddad89416f-119-144&amp;n=21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21379"/>
            <a:ext cx="5904656" cy="4518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058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3-tub-ru.yandex.net/i?id=7ac633b48a4a6bb358b24ee1d9152029-74-144&amp;n=21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91947" cy="306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Ёжик дома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716016" y="450197"/>
            <a:ext cx="4104456" cy="242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Arial Black" pitchFamily="34" charset="0"/>
              </a:rPr>
              <a:t>А этот маленький зверёк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000" dirty="0">
                <a:solidFill>
                  <a:schemeClr val="tx1"/>
                </a:solidFill>
                <a:latin typeface="Arial Black" pitchFamily="34" charset="0"/>
              </a:rPr>
              <a:t>Колючий вдоль и поперёк.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000" dirty="0">
                <a:solidFill>
                  <a:schemeClr val="tx1"/>
                </a:solidFill>
                <a:latin typeface="Arial Black" pitchFamily="34" charset="0"/>
              </a:rPr>
              <a:t>И лишь животик гладить можно,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000" dirty="0">
                <a:solidFill>
                  <a:schemeClr val="tx1"/>
                </a:solidFill>
                <a:latin typeface="Arial Black" pitchFamily="34" charset="0"/>
              </a:rPr>
              <a:t>Его узнать совсем не сложно.</a:t>
            </a:r>
          </a:p>
        </p:txBody>
      </p:sp>
      <p:pic>
        <p:nvPicPr>
          <p:cNvPr id="12290" name="Picture 2" descr="http://im2-tub-ru.yandex.net/i?id=715d9df798aeedb39bb09a6985e9654f-17-144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573" y="3861048"/>
            <a:ext cx="4495428" cy="299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780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8" name="Picture 8" descr="http://im1-tub-ru.yandex.net/i?id=cef468c267b424c30a37199e7b25bb80-14-144&amp;n=21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908720"/>
            <a:ext cx="5688632" cy="4266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024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76056" y="260648"/>
            <a:ext cx="4067944" cy="18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По </a:t>
            </a:r>
            <a:r>
              <a:rPr lang="ru-RU" sz="2000" dirty="0">
                <a:solidFill>
                  <a:schemeClr val="tx1"/>
                </a:solidFill>
                <a:latin typeface="Arial Black" pitchFamily="34" charset="0"/>
              </a:rPr>
              <a:t>веткам скачет,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000" dirty="0">
                <a:solidFill>
                  <a:schemeClr val="tx1"/>
                </a:solidFill>
                <a:latin typeface="Arial Black" pitchFamily="34" charset="0"/>
              </a:rPr>
              <a:t>Да не птица.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000" dirty="0">
                <a:solidFill>
                  <a:schemeClr val="tx1"/>
                </a:solidFill>
                <a:latin typeface="Arial Black" pitchFamily="34" charset="0"/>
              </a:rPr>
              <a:t>Рыжая,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000" dirty="0">
                <a:solidFill>
                  <a:schemeClr val="tx1"/>
                </a:solidFill>
                <a:latin typeface="Arial Black" pitchFamily="34" charset="0"/>
              </a:rPr>
              <a:t>Да не лисица</a:t>
            </a:r>
          </a:p>
        </p:txBody>
      </p:sp>
      <p:pic>
        <p:nvPicPr>
          <p:cNvPr id="3074" name="Picture 2" descr="http://im0-tub-ru.yandex.net/i?id=6f4217f79c1092df0cb4501eb3534bf3-15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420"/>
            <a:ext cx="3618604" cy="3618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1-tub-ru.yandex.net/i?id=679c45320ba6894427052634deca8a34-39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032196"/>
            <a:ext cx="3825804" cy="3825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03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shkolazhizni.ru/img/content/i117/117961_medium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http://im0-tub-ru.yandex.net/i?id=ada4d1aeaf8ca0bb5228b3de95d39cfd-111-144&amp;n=21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980728"/>
            <a:ext cx="4464496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360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im2-tub-ru.yandex.net/i?id=c189fcae04a0b493ad660adbbbfe5bea-132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4187958" cy="3140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139952" y="188640"/>
            <a:ext cx="47880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Arial Black" pitchFamily="34" charset="0"/>
              </a:rPr>
              <a:t>За деревьями, кустами </a:t>
            </a:r>
            <a:r>
              <a:rPr lang="ru-RU" sz="2000" dirty="0">
                <a:latin typeface="Arial Black" pitchFamily="34" charset="0"/>
              </a:rPr>
              <a:t/>
            </a:r>
            <a:br>
              <a:rPr lang="ru-RU" sz="2000" dirty="0">
                <a:latin typeface="Arial Black" pitchFamily="34" charset="0"/>
              </a:rPr>
            </a:br>
            <a:r>
              <a:rPr lang="ru-RU" sz="2000" dirty="0">
                <a:latin typeface="Arial Black" pitchFamily="34" charset="0"/>
              </a:rPr>
              <a:t>Промелькнуло быстро пламя. </a:t>
            </a:r>
            <a:r>
              <a:rPr lang="ru-RU" sz="2000" dirty="0">
                <a:latin typeface="Arial Black" pitchFamily="34" charset="0"/>
              </a:rPr>
              <a:t/>
            </a:r>
            <a:br>
              <a:rPr lang="ru-RU" sz="2000" dirty="0">
                <a:latin typeface="Arial Black" pitchFamily="34" charset="0"/>
              </a:rPr>
            </a:br>
            <a:r>
              <a:rPr lang="ru-RU" sz="2000" dirty="0">
                <a:latin typeface="Arial Black" pitchFamily="34" charset="0"/>
              </a:rPr>
              <a:t>Промелькнуло, пробежало, </a:t>
            </a:r>
            <a:r>
              <a:rPr lang="ru-RU" sz="2000" dirty="0">
                <a:latin typeface="Arial Black" pitchFamily="34" charset="0"/>
              </a:rPr>
              <a:t/>
            </a:r>
            <a:br>
              <a:rPr lang="ru-RU" sz="2000" dirty="0">
                <a:latin typeface="Arial Black" pitchFamily="34" charset="0"/>
              </a:rPr>
            </a:br>
            <a:r>
              <a:rPr lang="ru-RU" sz="2000" dirty="0">
                <a:latin typeface="Arial Black" pitchFamily="34" charset="0"/>
              </a:rPr>
              <a:t>Нет ни дыма, ни пожара. </a:t>
            </a:r>
            <a:endParaRPr lang="ru-RU" sz="2000" dirty="0">
              <a:latin typeface="Arial Black" pitchFamily="34" charset="0"/>
            </a:endParaRPr>
          </a:p>
        </p:txBody>
      </p:sp>
      <p:pic>
        <p:nvPicPr>
          <p:cNvPr id="4098" name="Picture 2" descr="http://im0-tub-ru.yandex.net/i?id=a53a4219026380f2422a392a730d7117-101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8" y="3429000"/>
            <a:ext cx="4572001" cy="3281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911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im3-tub-ru.yandex.net/i?id=8d633407e014a13fa417b9dc9470a26c-45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25153"/>
            <a:ext cx="6204475" cy="3371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010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588</TotalTime>
  <Words>44</Words>
  <Application>Microsoft Office PowerPoint</Application>
  <PresentationFormat>Экран (4:3)</PresentationFormat>
  <Paragraphs>11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</dc:creator>
  <cp:lastModifiedBy>се</cp:lastModifiedBy>
  <cp:revision>25</cp:revision>
  <dcterms:created xsi:type="dcterms:W3CDTF">2014-10-12T06:33:31Z</dcterms:created>
  <dcterms:modified xsi:type="dcterms:W3CDTF">2014-10-12T16:22:32Z</dcterms:modified>
</cp:coreProperties>
</file>