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503A-29DA-4CAA-AFDE-E3FB18FE5474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F213-4025-4E76-B445-F4887D1FB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503A-29DA-4CAA-AFDE-E3FB18FE5474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F213-4025-4E76-B445-F4887D1FB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503A-29DA-4CAA-AFDE-E3FB18FE5474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F213-4025-4E76-B445-F4887D1FB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503A-29DA-4CAA-AFDE-E3FB18FE5474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F213-4025-4E76-B445-F4887D1FB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503A-29DA-4CAA-AFDE-E3FB18FE5474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F213-4025-4E76-B445-F4887D1FB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503A-29DA-4CAA-AFDE-E3FB18FE5474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F213-4025-4E76-B445-F4887D1FB2D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503A-29DA-4CAA-AFDE-E3FB18FE5474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F213-4025-4E76-B445-F4887D1FB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503A-29DA-4CAA-AFDE-E3FB18FE5474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F213-4025-4E76-B445-F4887D1FB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503A-29DA-4CAA-AFDE-E3FB18FE5474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F213-4025-4E76-B445-F4887D1FB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503A-29DA-4CAA-AFDE-E3FB18FE5474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D2F213-4025-4E76-B445-F4887D1FB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503A-29DA-4CAA-AFDE-E3FB18FE5474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F213-4025-4E76-B445-F4887D1FB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1C8503A-29DA-4CAA-AFDE-E3FB18FE5474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4D2F213-4025-4E76-B445-F4887D1FB2D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Наша театрализованная деятельность.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Создание фланелеграфа и атрибутов к нему.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274638"/>
            <a:ext cx="8568952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Сказки можем рассказать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по картинкам показать…</a:t>
            </a:r>
            <a:endParaRPr lang="ru-RU" dirty="0"/>
          </a:p>
        </p:txBody>
      </p:sp>
      <p:pic>
        <p:nvPicPr>
          <p:cNvPr id="5" name="Содержимое 4" descr="P1000183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878138" y="1628775"/>
            <a:ext cx="6265862" cy="4699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5" descr="P100018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7" y="260648"/>
            <a:ext cx="8448939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19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3568" y="274638"/>
            <a:ext cx="7546032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 картинки собираем,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все </a:t>
            </a:r>
            <a:r>
              <a:rPr lang="ru-RU" dirty="0" smtClean="0"/>
              <a:t>мы сказки угадаем…</a:t>
            </a:r>
            <a:endParaRPr lang="ru-RU" dirty="0"/>
          </a:p>
        </p:txBody>
      </p:sp>
      <p:pic>
        <p:nvPicPr>
          <p:cNvPr id="8" name="Содержимое 7" descr="P1000182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5399088" y="1484313"/>
            <a:ext cx="3744912" cy="49942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8" descr="P10001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5" y="332656"/>
            <a:ext cx="8448939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611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</TotalTime>
  <Words>19</Words>
  <Application>Microsoft Office PowerPoint</Application>
  <PresentationFormat>Экран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Углы</vt:lpstr>
      <vt:lpstr>Наша театрализованная деятельность.</vt:lpstr>
      <vt:lpstr>Сказки можем рассказать,  по картинкам показать…</vt:lpstr>
      <vt:lpstr>Презентация PowerPoint</vt:lpstr>
      <vt:lpstr>И картинки собираем,  все мы сказки угадаем…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Наша театрализованная деятельность.</dc:title>
  <dc:creator>ирина</dc:creator>
  <cp:lastModifiedBy>Home</cp:lastModifiedBy>
  <cp:revision>4</cp:revision>
  <dcterms:created xsi:type="dcterms:W3CDTF">2014-02-12T05:10:17Z</dcterms:created>
  <dcterms:modified xsi:type="dcterms:W3CDTF">2014-02-14T00:10:25Z</dcterms:modified>
</cp:coreProperties>
</file>