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61" r:id="rId2"/>
    <p:sldId id="258" r:id="rId3"/>
    <p:sldId id="257" r:id="rId4"/>
    <p:sldId id="256" r:id="rId5"/>
    <p:sldId id="259" r:id="rId6"/>
    <p:sldId id="260" r:id="rId7"/>
    <p:sldId id="267" r:id="rId8"/>
    <p:sldId id="262" r:id="rId9"/>
    <p:sldId id="266" r:id="rId10"/>
    <p:sldId id="265" r:id="rId11"/>
    <p:sldId id="263" r:id="rId12"/>
    <p:sldId id="264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E1238-9490-4EBB-B249-83C871C48184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2CA80-3009-4EAC-9F63-3317A514B13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2CA80-3009-4EAC-9F63-3317A514B13C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A00A-F23C-484C-AC0E-02A8C4452A1A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98E7-DAC1-4AA9-A9B3-072AA46C5E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A00A-F23C-484C-AC0E-02A8C4452A1A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98E7-DAC1-4AA9-A9B3-072AA46C5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A00A-F23C-484C-AC0E-02A8C4452A1A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98E7-DAC1-4AA9-A9B3-072AA46C5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A00A-F23C-484C-AC0E-02A8C4452A1A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98E7-DAC1-4AA9-A9B3-072AA46C5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A00A-F23C-484C-AC0E-02A8C4452A1A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03698E7-DAC1-4AA9-A9B3-072AA46C5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A00A-F23C-484C-AC0E-02A8C4452A1A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98E7-DAC1-4AA9-A9B3-072AA46C5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A00A-F23C-484C-AC0E-02A8C4452A1A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98E7-DAC1-4AA9-A9B3-072AA46C5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A00A-F23C-484C-AC0E-02A8C4452A1A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98E7-DAC1-4AA9-A9B3-072AA46C5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A00A-F23C-484C-AC0E-02A8C4452A1A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98E7-DAC1-4AA9-A9B3-072AA46C5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A00A-F23C-484C-AC0E-02A8C4452A1A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98E7-DAC1-4AA9-A9B3-072AA46C5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A00A-F23C-484C-AC0E-02A8C4452A1A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98E7-DAC1-4AA9-A9B3-072AA46C5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B43A00A-F23C-484C-AC0E-02A8C4452A1A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03698E7-DAC1-4AA9-A9B3-072AA46C5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10000">
    <p:dissolv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9.wav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0.wav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1.wav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5.wav"/><Relationship Id="rId1" Type="http://schemas.openxmlformats.org/officeDocument/2006/relationships/audio" Target="../media/audio4.wav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КУХОННЫЙ ИНВЕНТАРЬ </a:t>
            </a:r>
            <a:br>
              <a:rPr lang="ru-RU" dirty="0" smtClean="0"/>
            </a:br>
            <a:r>
              <a:rPr lang="ru-RU" dirty="0" smtClean="0"/>
              <a:t>КУХОННАЯ УТВАРЬ</a:t>
            </a:r>
            <a:br>
              <a:rPr lang="ru-RU" dirty="0" smtClean="0"/>
            </a:br>
            <a:r>
              <a:rPr lang="ru-RU" dirty="0" smtClean="0"/>
              <a:t>КУХОННАЯ ПОСУДА</a:t>
            </a:r>
            <a:endParaRPr lang="ru-RU" dirty="0"/>
          </a:p>
        </p:txBody>
      </p:sp>
      <p:pic>
        <p:nvPicPr>
          <p:cNvPr id="4" name="Содержимое 3" descr="kuhonnaya_posuda_i_inventar_obschee_veb_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57200" y="1897062"/>
            <a:ext cx="8229600" cy="4114800"/>
          </a:xfr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3995936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осуд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28875" y="2187575"/>
            <a:ext cx="4286250" cy="3533775"/>
          </a:xfrm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СТОЛОВЫЕ ПРИБОРЫ-</a:t>
            </a:r>
            <a:br>
              <a:rPr lang="ru-RU" dirty="0" smtClean="0"/>
            </a:br>
            <a:r>
              <a:rPr lang="ru-RU" dirty="0" smtClean="0"/>
              <a:t>ВИЛКА И ЛОЖКА</a:t>
            </a:r>
            <a:endParaRPr lang="ru-RU" dirty="0"/>
          </a:p>
        </p:txBody>
      </p:sp>
      <p:pic>
        <p:nvPicPr>
          <p:cNvPr id="4" name="Содержимое 3" descr="ml017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06303" y="1600200"/>
            <a:ext cx="3531394" cy="4708525"/>
          </a:xfr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ластиковая посуд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897062"/>
            <a:ext cx="8229600" cy="4114800"/>
          </a:xfr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СТОЛОВЫЕ ПРИБОРЫ:</a:t>
            </a:r>
            <a:br>
              <a:rPr lang="ru-RU" dirty="0" smtClean="0"/>
            </a:br>
            <a:r>
              <a:rPr lang="ru-RU" dirty="0" smtClean="0"/>
              <a:t>ВИЛКА, ЛОЖКА И НОЖ, ЧАЙНАЯ ЛОЖКА СДЕЛАНЫ ИЗ СЕРЕБРА-</a:t>
            </a:r>
            <a:br>
              <a:rPr lang="ru-RU" dirty="0" smtClean="0"/>
            </a:br>
            <a:r>
              <a:rPr lang="ru-RU" dirty="0" smtClean="0"/>
              <a:t>СЕРЕБРЯНЫЕ</a:t>
            </a:r>
            <a:endParaRPr lang="ru-RU" dirty="0"/>
          </a:p>
        </p:txBody>
      </p:sp>
      <p:pic>
        <p:nvPicPr>
          <p:cNvPr id="4" name="Содержимое 3" descr="aaf8be076bd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27784" y="2492896"/>
            <a:ext cx="3810000" cy="3744416"/>
          </a:xfr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КАСТРЮЛЯ ИЗ МЕТАЛЛА-</a:t>
            </a:r>
            <a:br>
              <a:rPr lang="ru-RU" dirty="0" smtClean="0"/>
            </a:br>
            <a:r>
              <a:rPr lang="ru-RU" dirty="0" smtClean="0"/>
              <a:t>МЕТАЛЛИЧЕСКАЯ</a:t>
            </a:r>
            <a:endParaRPr lang="ru-RU" dirty="0"/>
          </a:p>
        </p:txBody>
      </p:sp>
      <p:pic>
        <p:nvPicPr>
          <p:cNvPr id="4" name="Содержимое 3" descr="a_photo_3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90812" y="2525712"/>
            <a:ext cx="3762375" cy="2857500"/>
          </a:xfr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ЧАЙНИК ИЗ МЕТАЛЛА-</a:t>
            </a:r>
            <a:br>
              <a:rPr lang="ru-RU" dirty="0" smtClean="0"/>
            </a:br>
            <a:r>
              <a:rPr lang="ru-RU" dirty="0" smtClean="0"/>
              <a:t>МЕТАЛЛИЧЕСКИЙ</a:t>
            </a:r>
            <a:endParaRPr lang="ru-RU" dirty="0"/>
          </a:p>
        </p:txBody>
      </p:sp>
      <p:pic>
        <p:nvPicPr>
          <p:cNvPr id="4" name="Содержимое 3" descr="bekker__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67000" y="2049462"/>
            <a:ext cx="3810000" cy="3810000"/>
          </a:xfr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КАСТРЮЛЯ ИЗ ЧУГУНА-</a:t>
            </a:r>
            <a:br>
              <a:rPr lang="ru-RU" dirty="0" smtClean="0"/>
            </a:br>
            <a:r>
              <a:rPr lang="ru-RU" dirty="0" smtClean="0"/>
              <a:t>ЧУГУННАЯ </a:t>
            </a:r>
            <a:br>
              <a:rPr lang="ru-RU" dirty="0" smtClean="0"/>
            </a:br>
            <a:r>
              <a:rPr lang="ru-RU" dirty="0" smtClean="0"/>
              <a:t>( ЧУГУННЫЙ КОТЕЛОК)</a:t>
            </a:r>
            <a:endParaRPr lang="ru-RU" dirty="0"/>
          </a:p>
        </p:txBody>
      </p:sp>
      <p:pic>
        <p:nvPicPr>
          <p:cNvPr id="4" name="Содержимое 3" descr="images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23728" y="2276872"/>
            <a:ext cx="4824536" cy="4392488"/>
          </a:xfr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КУВШИН ИЗ ГЛИНЫ-</a:t>
            </a:r>
            <a:br>
              <a:rPr lang="ru-RU" dirty="0" smtClean="0"/>
            </a:br>
            <a:r>
              <a:rPr lang="ru-RU" dirty="0" smtClean="0"/>
              <a:t>ГЛИНЯНЫЙ</a:t>
            </a:r>
            <a:endParaRPr lang="ru-RU" dirty="0"/>
          </a:p>
        </p:txBody>
      </p:sp>
      <p:pic>
        <p:nvPicPr>
          <p:cNvPr id="4" name="Содержимое 3" descr="ВП_посуда_хазарская_8-9_век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60320" y="1922462"/>
            <a:ext cx="4023360" cy="4064000"/>
          </a:xfr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КУВШИН</a:t>
            </a:r>
            <a:endParaRPr lang="ru-RU" dirty="0"/>
          </a:p>
        </p:txBody>
      </p:sp>
      <p:pic>
        <p:nvPicPr>
          <p:cNvPr id="4" name="Содержимое 3" descr="images (4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27784" y="1700808"/>
            <a:ext cx="3672408" cy="5157192"/>
          </a:xfr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ПОСУДА ДЛЯ ХРАНЕНИЯ МАСЛА-</a:t>
            </a:r>
            <a:br>
              <a:rPr lang="ru-RU" dirty="0" smtClean="0"/>
            </a:br>
            <a:r>
              <a:rPr lang="ru-RU" dirty="0" smtClean="0"/>
              <a:t>МАСЛЕНКА</a:t>
            </a:r>
            <a:endParaRPr lang="ru-RU" dirty="0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988840"/>
            <a:ext cx="7776863" cy="4869160"/>
          </a:xfr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КУХОННАЯ ПОСУДА</a:t>
            </a:r>
            <a:endParaRPr lang="ru-RU" dirty="0"/>
          </a:p>
        </p:txBody>
      </p:sp>
      <p:pic>
        <p:nvPicPr>
          <p:cNvPr id="4" name="Содержимое 3" descr="89920738_58773225_Posuda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59632" y="1097558"/>
            <a:ext cx="6696744" cy="5760441"/>
          </a:xfr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ПРАВИЛЬНАЯ СЕРВИРОВКА СТОЛА</a:t>
            </a:r>
            <a:endParaRPr lang="ru-RU" dirty="0"/>
          </a:p>
        </p:txBody>
      </p:sp>
      <p:pic>
        <p:nvPicPr>
          <p:cNvPr id="4" name="Содержимое 3" descr="images (6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484784"/>
            <a:ext cx="8352928" cy="5040560"/>
          </a:xfr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ЧАЙНАЯ ПОСУДА</a:t>
            </a:r>
            <a:endParaRPr lang="ru-RU" dirty="0"/>
          </a:p>
        </p:txBody>
      </p:sp>
      <p:pic>
        <p:nvPicPr>
          <p:cNvPr id="4" name="Содержимое 3" descr="2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31640" y="1412776"/>
            <a:ext cx="6552728" cy="5040560"/>
          </a:xfrm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332656"/>
            <a:ext cx="7126560" cy="1152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СТОЛОВЫЙ СЕРВИЗ ИЗ ФАРФОРА-</a:t>
            </a:r>
            <a:br>
              <a:rPr lang="ru-RU" dirty="0" smtClean="0"/>
            </a:br>
            <a:r>
              <a:rPr lang="ru-RU" dirty="0" smtClean="0"/>
              <a:t>ФАРФОРОВЫЙ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37162620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3" y="1396840"/>
            <a:ext cx="7362829" cy="4912480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8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ПОСУДА ИЗ ДЕРЕВА-</a:t>
            </a:r>
            <a:br>
              <a:rPr lang="ru-RU" dirty="0" smtClean="0"/>
            </a:br>
            <a:r>
              <a:rPr lang="ru-RU" dirty="0" smtClean="0"/>
              <a:t>ДЕРЕВЯННАЯ</a:t>
            </a:r>
            <a:endParaRPr lang="ru-RU" dirty="0"/>
          </a:p>
        </p:txBody>
      </p:sp>
      <p:pic>
        <p:nvPicPr>
          <p:cNvPr id="4" name="Содержимое 3" descr="1253445396_0_862_cacee611_xl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90750" y="2359025"/>
            <a:ext cx="4762500" cy="3190875"/>
          </a:xfr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ПОСУДА ИЗ ГЛИНЫ-</a:t>
            </a:r>
            <a:br>
              <a:rPr lang="ru-RU" dirty="0" smtClean="0"/>
            </a:br>
            <a:r>
              <a:rPr lang="ru-RU" dirty="0" smtClean="0"/>
              <a:t>ГЛИНЯНАЯ</a:t>
            </a:r>
            <a:endParaRPr lang="ru-RU" dirty="0"/>
          </a:p>
        </p:txBody>
      </p:sp>
      <p:pic>
        <p:nvPicPr>
          <p:cNvPr id="4" name="Содержимое 3" descr="1334647363_posuda-iz-glin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53771" y="1600200"/>
            <a:ext cx="6236457" cy="4708525"/>
          </a:xfr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ПОСУДА ИЗ ПЛАСТМАССЫ-</a:t>
            </a:r>
            <a:br>
              <a:rPr lang="ru-RU" dirty="0" smtClean="0"/>
            </a:br>
            <a:r>
              <a:rPr lang="ru-RU" dirty="0" smtClean="0"/>
              <a:t>ПЛАСТМАССОВАЯ</a:t>
            </a:r>
            <a:endParaRPr lang="ru-RU" dirty="0"/>
          </a:p>
        </p:txBody>
      </p:sp>
      <p:pic>
        <p:nvPicPr>
          <p:cNvPr id="4" name="Содержимое 3" descr="1386756706_odnorazovaja-posuda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42463" y="1600200"/>
            <a:ext cx="4059073" cy="4708525"/>
          </a:xfrm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ЧАЙНЫЙ СЕРВИЗ</a:t>
            </a:r>
            <a:endParaRPr lang="ru-RU" dirty="0"/>
          </a:p>
        </p:txBody>
      </p:sp>
      <p:pic>
        <p:nvPicPr>
          <p:cNvPr id="4" name="Содержимое 3" descr="melamin_dishes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1700808"/>
            <a:ext cx="6696744" cy="4752528"/>
          </a:xfr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чашк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668462"/>
            <a:ext cx="6096000" cy="4572000"/>
          </a:xfr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120</TotalTime>
  <Words>47</Words>
  <Application>Microsoft Office PowerPoint</Application>
  <PresentationFormat>Экран (4:3)</PresentationFormat>
  <Paragraphs>18</Paragraphs>
  <Slides>20</Slides>
  <Notes>1</Notes>
  <HiddenSlides>0</HiddenSlides>
  <MMClips>21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КУХОННЫЙ ИНВЕНТАРЬ  КУХОННАЯ УТВАРЬ КУХОННАЯ ПОСУДА</vt:lpstr>
      <vt:lpstr>КУХОННАЯ ПОСУДА</vt:lpstr>
      <vt:lpstr>ЧАЙНАЯ ПОСУДА</vt:lpstr>
      <vt:lpstr>СТОЛОВЫЙ СЕРВИЗ ИЗ ФАРФОРА- ФАРФОРОВЫЙ</vt:lpstr>
      <vt:lpstr>ПОСУДА ИЗ ДЕРЕВА- ДЕРЕВЯННАЯ</vt:lpstr>
      <vt:lpstr>ПОСУДА ИЗ ГЛИНЫ- ГЛИНЯНАЯ</vt:lpstr>
      <vt:lpstr>ПОСУДА ИЗ ПЛАСТМАССЫ- ПЛАСТМАССОВАЯ</vt:lpstr>
      <vt:lpstr>ЧАЙНЫЙ СЕРВИЗ</vt:lpstr>
      <vt:lpstr>Слайд 9</vt:lpstr>
      <vt:lpstr>Слайд 10</vt:lpstr>
      <vt:lpstr>СТОЛОВЫЕ ПРИБОРЫ- ВИЛКА И ЛОЖКА</vt:lpstr>
      <vt:lpstr>Слайд 12</vt:lpstr>
      <vt:lpstr>СТОЛОВЫЕ ПРИБОРЫ: ВИЛКА, ЛОЖКА И НОЖ, ЧАЙНАЯ ЛОЖКА СДЕЛАНЫ ИЗ СЕРЕБРА- СЕРЕБРЯНЫЕ</vt:lpstr>
      <vt:lpstr>КАСТРЮЛЯ ИЗ МЕТАЛЛА- МЕТАЛЛИЧЕСКАЯ</vt:lpstr>
      <vt:lpstr>ЧАЙНИК ИЗ МЕТАЛЛА- МЕТАЛЛИЧЕСКИЙ</vt:lpstr>
      <vt:lpstr>КАСТРЮЛЯ ИЗ ЧУГУНА- ЧУГУННАЯ  ( ЧУГУННЫЙ КОТЕЛОК)</vt:lpstr>
      <vt:lpstr>КУВШИН ИЗ ГЛИНЫ- ГЛИНЯНЫЙ</vt:lpstr>
      <vt:lpstr>КУВШИН</vt:lpstr>
      <vt:lpstr>ПОСУДА ДЛЯ ХРАНЕНИЯ МАСЛА- МАСЛЕНКА</vt:lpstr>
      <vt:lpstr>ПРАВИЛЬНАЯ СЕРВИРОВКА СТОЛА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ПОСУДА</dc:title>
  <dc:creator>pk</dc:creator>
  <cp:lastModifiedBy>pk</cp:lastModifiedBy>
  <cp:revision>14</cp:revision>
  <dcterms:created xsi:type="dcterms:W3CDTF">2014-02-13T15:50:23Z</dcterms:created>
  <dcterms:modified xsi:type="dcterms:W3CDTF">2014-02-14T08:32:25Z</dcterms:modified>
</cp:coreProperties>
</file>