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57" r:id="rId4"/>
    <p:sldId id="260" r:id="rId5"/>
    <p:sldId id="262" r:id="rId6"/>
    <p:sldId id="263" r:id="rId7"/>
    <p:sldId id="266" r:id="rId8"/>
    <p:sldId id="264" r:id="rId9"/>
    <p:sldId id="265" r:id="rId10"/>
    <p:sldId id="267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810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53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7CAD-DE6A-42DA-A59F-9B0B08197922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2A36-6C14-4F7F-9096-D33031AC2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7CAD-DE6A-42DA-A59F-9B0B08197922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2A36-6C14-4F7F-9096-D33031AC2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7CAD-DE6A-42DA-A59F-9B0B08197922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2A36-6C14-4F7F-9096-D33031AC2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7CAD-DE6A-42DA-A59F-9B0B08197922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2A36-6C14-4F7F-9096-D33031AC2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7CAD-DE6A-42DA-A59F-9B0B08197922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2A36-6C14-4F7F-9096-D33031AC2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7CAD-DE6A-42DA-A59F-9B0B08197922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2A36-6C14-4F7F-9096-D33031AC2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7CAD-DE6A-42DA-A59F-9B0B08197922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2A36-6C14-4F7F-9096-D33031AC2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7CAD-DE6A-42DA-A59F-9B0B08197922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2A36-6C14-4F7F-9096-D33031AC2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7CAD-DE6A-42DA-A59F-9B0B08197922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2A36-6C14-4F7F-9096-D33031AC2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7CAD-DE6A-42DA-A59F-9B0B08197922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2A36-6C14-4F7F-9096-D33031AC2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7CAD-DE6A-42DA-A59F-9B0B08197922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2A36-6C14-4F7F-9096-D33031AC2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C000"/>
            </a:gs>
            <a:gs pos="0">
              <a:srgbClr val="FFC000"/>
            </a:gs>
            <a:gs pos="100000">
              <a:srgbClr val="FFC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A7CAD-DE6A-42DA-A59F-9B0B08197922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2A36-6C14-4F7F-9096-D33031AC2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corollo.ru/?key=f0dc03cc256aaa1" TargetMode="External"/><Relationship Id="rId13" Type="http://schemas.openxmlformats.org/officeDocument/2006/relationships/image" Target="../media/image6.png"/><Relationship Id="rId3" Type="http://schemas.openxmlformats.org/officeDocument/2006/relationships/hyperlink" Target="http://vfl.ru/fotos/7e38ac6491075_4.html?antid=1" TargetMode="External"/><Relationship Id="rId7" Type="http://schemas.openxmlformats.org/officeDocument/2006/relationships/hyperlink" Target="http://333v.ru/image/17dcada8b70dc8a3ff21b5ea492e8a8a" TargetMode="External"/><Relationship Id="rId12" Type="http://schemas.openxmlformats.org/officeDocument/2006/relationships/image" Target="../media/image12.jpeg"/><Relationship Id="rId2" Type="http://schemas.openxmlformats.org/officeDocument/2006/relationships/hyperlink" Target="http://jobspapa.com/squirrel-imag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ogowall.ru/oboi/lisa_lisica_ryzhaya_osen" TargetMode="External"/><Relationship Id="rId11" Type="http://schemas.openxmlformats.org/officeDocument/2006/relationships/hyperlink" Target="http://imptem.pp.ua/?p=4809" TargetMode="External"/><Relationship Id="rId5" Type="http://schemas.openxmlformats.org/officeDocument/2006/relationships/hyperlink" Target="http://victor-tyakht.livejournal.com/21507.html" TargetMode="External"/><Relationship Id="rId10" Type="http://schemas.openxmlformats.org/officeDocument/2006/relationships/hyperlink" Target="http://ru.depositphotos.com/35013681/stock-photo-frame-from-autumn-leaves-isolated-on-white.html" TargetMode="External"/><Relationship Id="rId4" Type="http://schemas.openxmlformats.org/officeDocument/2006/relationships/hyperlink" Target="http://big.newsru.com/arch/russia/03oct2005/beer.html" TargetMode="External"/><Relationship Id="rId9" Type="http://schemas.openxmlformats.org/officeDocument/2006/relationships/hyperlink" Target="http://simart.info/viewforum.php?style=1&amp;f=100&amp;start=1675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Ирина\сказки\8950990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868" y="214290"/>
            <a:ext cx="5414946" cy="14700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«</a:t>
            </a:r>
            <a:r>
              <a:rPr lang="ru-RU" sz="3600" smtClean="0">
                <a:solidFill>
                  <a:schemeClr val="accent6">
                    <a:lumMod val="50000"/>
                  </a:schemeClr>
                </a:solidFill>
              </a:rPr>
              <a:t>Как животные к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зиме готовятся»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5072074"/>
            <a:ext cx="4900602" cy="15716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lnSpc>
                <a:spcPct val="114000"/>
              </a:lnSpc>
            </a:pP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Автор: </a:t>
            </a:r>
            <a:r>
              <a:rPr lang="ru-RU" sz="2800" b="1" i="1" smtClean="0">
                <a:solidFill>
                  <a:schemeClr val="accent6">
                    <a:lumMod val="50000"/>
                  </a:schemeClr>
                </a:solidFill>
              </a:rPr>
              <a:t>Орехова Наталья Александровна  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воспитатель</a:t>
            </a:r>
          </a:p>
          <a:p>
            <a:pPr>
              <a:lnSpc>
                <a:spcPct val="114000"/>
              </a:lnSpc>
            </a:pP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МКДОУ </a:t>
            </a:r>
            <a:r>
              <a:rPr lang="ru-RU" sz="2800" b="1" i="1" dirty="0" err="1" smtClean="0">
                <a:solidFill>
                  <a:schemeClr val="accent6">
                    <a:lumMod val="50000"/>
                  </a:schemeClr>
                </a:solidFill>
              </a:rPr>
              <a:t>д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/с №2 «Ласточка»</a:t>
            </a:r>
          </a:p>
          <a:p>
            <a:pPr>
              <a:lnSpc>
                <a:spcPct val="114000"/>
              </a:lnSpc>
            </a:pP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г. Семилуки                    </a:t>
            </a:r>
          </a:p>
          <a:p>
            <a:endParaRPr lang="ru-RU" dirty="0"/>
          </a:p>
        </p:txBody>
      </p:sp>
      <p:pic>
        <p:nvPicPr>
          <p:cNvPr id="5" name="Picture 2" descr="C:\Users\User\Pictures\Ирина\сказки\Новая папка\i (3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85728"/>
            <a:ext cx="3143272" cy="3857652"/>
          </a:xfrm>
          <a:prstGeom prst="ellipse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" name="Picture 2" descr="C:\Users\User\Pictures\Ирина\сказки\Новая папка\f2e6a95758582ce3d9338d1bdc69b54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3929066"/>
            <a:ext cx="2786050" cy="2792426"/>
          </a:xfrm>
          <a:prstGeom prst="ellipse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2" name="Picture 6" descr="C:\Users\User\Pictures\Ирина\сказки\Новая папка\0_89678_85adbb5a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8429716" cy="642942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57158" y="2786058"/>
            <a:ext cx="857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7030A0"/>
                </a:solidFill>
                <a:latin typeface="Cambria" pitchFamily="18" charset="0"/>
              </a:rPr>
              <a:t>Спасибо за внимание !</a:t>
            </a:r>
            <a:endParaRPr lang="ru-RU" sz="6000" b="1" i="1" dirty="0">
              <a:solidFill>
                <a:srgbClr val="7030A0"/>
              </a:solidFill>
              <a:latin typeface="Cambria" pitchFamily="18" charset="0"/>
            </a:endParaRPr>
          </a:p>
        </p:txBody>
      </p:sp>
      <p:pic>
        <p:nvPicPr>
          <p:cNvPr id="9218" name="Picture 2" descr="C:\Users\User\Pictures\Ирина\сказки\Новая папка\0a2954c0d0c6d755b1577a9e5a587d4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57166"/>
            <a:ext cx="2152650" cy="1990725"/>
          </a:xfrm>
          <a:prstGeom prst="rect">
            <a:avLst/>
          </a:prstGeom>
          <a:noFill/>
        </p:spPr>
      </p:pic>
      <p:pic>
        <p:nvPicPr>
          <p:cNvPr id="9219" name="Picture 3" descr="C:\Users\User\Pictures\Ирина\сказки\Новая папка\1377564595_01-12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571480"/>
            <a:ext cx="2370137" cy="2408237"/>
          </a:xfrm>
          <a:prstGeom prst="rect">
            <a:avLst/>
          </a:prstGeom>
          <a:noFill/>
        </p:spPr>
      </p:pic>
      <p:pic>
        <p:nvPicPr>
          <p:cNvPr id="9220" name="Picture 4" descr="C:\Users\User\Pictures\Ирина\сказки\Новая папка\i (1)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5214950"/>
            <a:ext cx="1466850" cy="1428750"/>
          </a:xfrm>
          <a:prstGeom prst="rect">
            <a:avLst/>
          </a:prstGeom>
          <a:noFill/>
        </p:spPr>
      </p:pic>
      <p:pic>
        <p:nvPicPr>
          <p:cNvPr id="7" name="Picture 4" descr="C:\Users\User\Pictures\Ирина\сказки\Новая папка\i (1)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5214950"/>
            <a:ext cx="1466850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500"/>
                            </p:stCondLst>
                            <p:childTnLst>
                              <p:par>
                                <p:cTn id="1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/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Использованные материалы: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hlinkClick r:id="rId2"/>
              </a:rPr>
              <a:t>http://jobspapa.com/squirrel-image.html</a:t>
            </a:r>
            <a:r>
              <a:rPr lang="ru-RU" sz="2000" dirty="0" smtClean="0"/>
              <a:t>  белка</a:t>
            </a:r>
          </a:p>
          <a:p>
            <a:r>
              <a:rPr lang="en-US" sz="2000" dirty="0" smtClean="0">
                <a:hlinkClick r:id="rId3"/>
              </a:rPr>
              <a:t>http://vfl.ru/fotos/7e38ac6491075_4.html?antid=1</a:t>
            </a:r>
            <a:r>
              <a:rPr lang="ru-RU" sz="2000" dirty="0" smtClean="0"/>
              <a:t>  ежик  </a:t>
            </a:r>
          </a:p>
          <a:p>
            <a:r>
              <a:rPr lang="en-US" sz="2000" dirty="0" smtClean="0">
                <a:hlinkClick r:id="rId4"/>
              </a:rPr>
              <a:t>http://big.newsru.com/arch/russia/03oct2005/beer.html</a:t>
            </a:r>
            <a:r>
              <a:rPr lang="ru-RU" sz="2000" dirty="0" smtClean="0"/>
              <a:t>  медведь</a:t>
            </a:r>
          </a:p>
          <a:p>
            <a:r>
              <a:rPr lang="en-US" sz="2000" dirty="0" smtClean="0">
                <a:hlinkClick r:id="rId5"/>
              </a:rPr>
              <a:t>http://victor-tyakht.livejournal.com/21507.html</a:t>
            </a:r>
            <a:r>
              <a:rPr lang="ru-RU" sz="2000" dirty="0" smtClean="0"/>
              <a:t> мышка</a:t>
            </a:r>
          </a:p>
          <a:p>
            <a:r>
              <a:rPr lang="en-US" sz="2000" dirty="0" smtClean="0">
                <a:hlinkClick r:id="rId6"/>
              </a:rPr>
              <a:t>http://gogowall.ru/oboi/lisa_lisica_ryzhaya_osen</a:t>
            </a:r>
            <a:r>
              <a:rPr lang="ru-RU" sz="2000" dirty="0" smtClean="0"/>
              <a:t>  лиса </a:t>
            </a:r>
          </a:p>
          <a:p>
            <a:r>
              <a:rPr lang="en-US" sz="2000" dirty="0" smtClean="0">
                <a:hlinkClick r:id="rId7"/>
              </a:rPr>
              <a:t>http://333v.ru/image/17dcada8b70dc8a3ff21b5ea492e8a8a</a:t>
            </a:r>
            <a:r>
              <a:rPr lang="ru-RU" sz="2000" dirty="0" smtClean="0"/>
              <a:t>  волк</a:t>
            </a:r>
          </a:p>
          <a:p>
            <a:r>
              <a:rPr lang="en-US" sz="2000" dirty="0" smtClean="0">
                <a:hlinkClick r:id="rId8"/>
              </a:rPr>
              <a:t>http://corollo.ru/?key=f0dc03cc256aaa1</a:t>
            </a:r>
            <a:r>
              <a:rPr lang="ru-RU" sz="2000" dirty="0" smtClean="0"/>
              <a:t> листик</a:t>
            </a:r>
          </a:p>
          <a:p>
            <a:r>
              <a:rPr lang="en-US" sz="2000" dirty="0" smtClean="0">
                <a:hlinkClick r:id="rId9"/>
              </a:rPr>
              <a:t>http://simart.info/viewforum.php?style=1&amp;f=100&amp;start=1675</a:t>
            </a:r>
            <a:r>
              <a:rPr lang="ru-RU" sz="2000" dirty="0" smtClean="0"/>
              <a:t> листопад</a:t>
            </a:r>
          </a:p>
          <a:p>
            <a:r>
              <a:rPr lang="en-US" sz="2000" dirty="0" smtClean="0">
                <a:hlinkClick r:id="rId10"/>
              </a:rPr>
              <a:t>http://ru.depositphotos.com/35013681/stock-photo-frame-from-autumn-leaves-isolated-on-white.html</a:t>
            </a:r>
            <a:r>
              <a:rPr lang="ru-RU" sz="2000" dirty="0" smtClean="0"/>
              <a:t>  листья</a:t>
            </a:r>
          </a:p>
          <a:p>
            <a:r>
              <a:rPr lang="en-US" sz="2000" dirty="0" smtClean="0">
                <a:hlinkClick r:id="rId11"/>
              </a:rPr>
              <a:t>http://imptem.pp.ua/?p=4809</a:t>
            </a:r>
            <a:r>
              <a:rPr lang="ru-RU" sz="2000" dirty="0" smtClean="0"/>
              <a:t> разные листья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  <p:pic>
        <p:nvPicPr>
          <p:cNvPr id="4" name="Picture 4" descr="C:\Users\User\Pictures\Ирина\сказки\Новая папка\i (1).jp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5214950"/>
            <a:ext cx="1466850" cy="1428750"/>
          </a:xfrm>
          <a:prstGeom prst="rect">
            <a:avLst/>
          </a:prstGeom>
          <a:noFill/>
        </p:spPr>
      </p:pic>
      <p:pic>
        <p:nvPicPr>
          <p:cNvPr id="7" name="Picture 2" descr="C:\Users\User\Pictures\Ирина\сказки\Новая папка\0a2954c0d0c6d755b1577a9e5a587d46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58050" y="1000108"/>
            <a:ext cx="1785950" cy="1562097"/>
          </a:xfrm>
          <a:prstGeom prst="rect">
            <a:avLst/>
          </a:prstGeom>
          <a:noFill/>
        </p:spPr>
      </p:pic>
      <p:pic>
        <p:nvPicPr>
          <p:cNvPr id="8" name="Picture 2" descr="C:\Users\User\Pictures\Ирина\сказки\Новая папка\0a2954c0d0c6d755b1577a9e5a587d46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28596" y="5786454"/>
            <a:ext cx="1214446" cy="107154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5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ser\Pictures\Ирина\сказки\Новая папка\0_78bbf_e2b497ca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290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71802" y="1285860"/>
            <a:ext cx="2393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C00000"/>
                </a:solidFill>
                <a:latin typeface="Cambria" pitchFamily="18" charset="0"/>
              </a:rPr>
              <a:t>Цель:</a:t>
            </a:r>
            <a:endParaRPr lang="ru-RU" sz="4000" b="1" i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1670" y="2643182"/>
            <a:ext cx="4929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8794" y="2143116"/>
            <a:ext cx="52864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Закреплять знание детей о диких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животных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.</a:t>
            </a:r>
            <a:endParaRPr lang="ru-RU" sz="2400" b="1" i="1" dirty="0" smtClean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 Расширить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представления, об образе жизни лесных зверей осенью, познакомить с тем как дикие животные готовятся к зиме.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4285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  <a:t>Далеко до холодов,</a:t>
            </a:r>
            <a:b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</a:br>
            <a: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  <a:t>но не для потехи</a:t>
            </a:r>
            <a:b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</a:br>
            <a: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  <a:t>я несу к себе в дупло ягоды, орехи.</a:t>
            </a:r>
            <a:b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</a:br>
            <a: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  <a:t>Чтоб зимой холодной мне не быть голодной.</a:t>
            </a:r>
            <a:endParaRPr lang="ru-RU" sz="2400" b="1" i="1" dirty="0">
              <a:solidFill>
                <a:srgbClr val="00B050"/>
              </a:solidFill>
              <a:latin typeface="Cambria" pitchFamily="18" charset="0"/>
            </a:endParaRPr>
          </a:p>
        </p:txBody>
      </p:sp>
      <p:pic>
        <p:nvPicPr>
          <p:cNvPr id="2050" name="Picture 2" descr="C:\Users\User\Pictures\Ирина\сказки\Новая папка\i (3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2857496"/>
            <a:ext cx="3681432" cy="378621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2051" name="Picture 3" descr="C:\Users\User\Pictures\Ирина\сказки\Новая папка\3550128c6dbe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CFDF5"/>
              </a:clrFrom>
              <a:clrTo>
                <a:srgbClr val="FCFD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000372"/>
            <a:ext cx="3200400" cy="3200400"/>
          </a:xfrm>
          <a:prstGeom prst="rect">
            <a:avLst/>
          </a:prstGeom>
          <a:noFill/>
        </p:spPr>
      </p:pic>
      <p:pic>
        <p:nvPicPr>
          <p:cNvPr id="7" name="Picture 2" descr="C:\Users\User\Pictures\Ирина\сказки\Новая папка\0a2954c0d0c6d755b1577a9e5a587d4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428604"/>
            <a:ext cx="2152650" cy="1990725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  <a:t>Золотым клубочком стал</a:t>
            </a:r>
            <a:b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</a:br>
            <a: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  <a:t>хитрый ежик колкий.</a:t>
            </a:r>
            <a:b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</a:br>
            <a: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  <a:t>Листья клена нанизал</a:t>
            </a:r>
            <a:b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</a:br>
            <a: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  <a:t>на свои иголки.</a:t>
            </a:r>
            <a:b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</a:br>
            <a: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  <a:t>Их несет к себе домой,</a:t>
            </a:r>
            <a:b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</a:br>
            <a: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  <a:t>стелет на кроватку,</a:t>
            </a:r>
            <a:b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</a:br>
            <a: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  <a:t>чтобы долгою зимой</a:t>
            </a:r>
            <a:b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</a:br>
            <a: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  <a:t>спать под елью сладко.</a:t>
            </a:r>
          </a:p>
        </p:txBody>
      </p:sp>
      <p:pic>
        <p:nvPicPr>
          <p:cNvPr id="3074" name="Picture 2" descr="C:\Users\User\Pictures\Ирина\сказки\Новая папка\f2e6a95758582ce3d9338d1bdc69b5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3143248"/>
            <a:ext cx="4365647" cy="343536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4" name="Picture 6" descr="C:\Users\User\Pictures\Ирина\сказки\Новая папка\0_89678_85adbb5a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286124"/>
            <a:ext cx="3683040" cy="3325818"/>
          </a:xfrm>
          <a:prstGeom prst="rect">
            <a:avLst/>
          </a:prstGeom>
          <a:noFill/>
        </p:spPr>
      </p:pic>
      <p:pic>
        <p:nvPicPr>
          <p:cNvPr id="5" name="Picture 2" descr="C:\Users\User\Pictures\Ирина\сказки\Новая папка\0a2954c0d0c6d755b1577a9e5a587d4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428604"/>
            <a:ext cx="2152650" cy="1990725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357166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  <a:t>Мишка лапою мохнатой не спеша малину рвёт.</a:t>
            </a:r>
            <a:b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</a:br>
            <a: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  <a:t>Ходит, ищет косолапый сладкий и душистый мёд.</a:t>
            </a:r>
            <a:b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</a:br>
            <a: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  <a:t>Лапу он зимой сосёт. </a:t>
            </a:r>
          </a:p>
          <a:p>
            <a: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  <a:t>Жир от холода спасёт.</a:t>
            </a:r>
            <a:b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</a:br>
            <a: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  <a:t>Спит в берлоге целый день.</a:t>
            </a:r>
            <a:b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</a:br>
            <a: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  <a:t>Выходить на холод лень.</a:t>
            </a:r>
            <a:endParaRPr lang="ru-RU" sz="2400" b="1" i="1" dirty="0">
              <a:solidFill>
                <a:srgbClr val="00B050"/>
              </a:solidFill>
              <a:latin typeface="Cambria" pitchFamily="18" charset="0"/>
            </a:endParaRPr>
          </a:p>
        </p:txBody>
      </p:sp>
      <p:pic>
        <p:nvPicPr>
          <p:cNvPr id="4098" name="Picture 2" descr="C:\Users\User\Pictures\Ирина\сказки\Новая папка\bea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2714620"/>
            <a:ext cx="3262318" cy="378621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4" name="Picture 2" descr="C:\Users\User\Pictures\Ирина\сказки\Новая папка\0a2954c0d0c6d755b1577a9e5a587d4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428604"/>
            <a:ext cx="2152650" cy="1990725"/>
          </a:xfrm>
          <a:prstGeom prst="rect">
            <a:avLst/>
          </a:prstGeom>
          <a:noFill/>
        </p:spPr>
      </p:pic>
      <p:pic>
        <p:nvPicPr>
          <p:cNvPr id="5" name="Picture 3" descr="C:\Users\User\Pictures\Ирина\сказки\Новая папка\1377564595_01-12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3786190"/>
            <a:ext cx="2370137" cy="2408237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  <a:t>Я мышка-норушка, я в поле живу,</a:t>
            </a:r>
            <a:b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</a:br>
            <a: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  <a:t>где ласковый ветер качает траву.</a:t>
            </a:r>
            <a:b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</a:br>
            <a: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  <a:t>Все лето трудилась без устали я.</a:t>
            </a:r>
            <a:b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</a:br>
            <a: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  <a:t>До края полна кладовая моя!</a:t>
            </a:r>
            <a:endParaRPr lang="ru-RU" sz="2400" b="1" i="1" dirty="0">
              <a:solidFill>
                <a:srgbClr val="00B050"/>
              </a:solidFill>
              <a:latin typeface="Cambria" pitchFamily="18" charset="0"/>
            </a:endParaRPr>
          </a:p>
        </p:txBody>
      </p:sp>
      <p:pic>
        <p:nvPicPr>
          <p:cNvPr id="5122" name="Picture 2" descr="C:\Users\User\Pictures\Ирина\сказки\Новая папка\79798614_110611_2303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3357562"/>
            <a:ext cx="3643338" cy="328614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4" name="Picture 3" descr="C:\Users\User\Pictures\Ирина\сказки\Новая папка\3550128c6dbe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CFDF5"/>
              </a:clrFrom>
              <a:clrTo>
                <a:srgbClr val="FCFD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3286124"/>
            <a:ext cx="3200400" cy="3200400"/>
          </a:xfrm>
          <a:prstGeom prst="rect">
            <a:avLst/>
          </a:prstGeom>
          <a:noFill/>
        </p:spPr>
      </p:pic>
      <p:pic>
        <p:nvPicPr>
          <p:cNvPr id="5" name="Picture 3" descr="C:\Users\User\Pictures\Ирина\сказки\Новая папка\1377564595_01-12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571480"/>
            <a:ext cx="2370137" cy="2408237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1429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  <a:t>Летом заяц сер, сер.</a:t>
            </a:r>
            <a:b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</a:br>
            <a: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  <a:t>Летом заяц смел, смел.</a:t>
            </a:r>
            <a:b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</a:br>
            <a: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  <a:t>Можно под любым кусточком</a:t>
            </a:r>
            <a:b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</a:br>
            <a: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  <a:t>смело спрятаться в лесочке.</a:t>
            </a:r>
            <a:b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</a:br>
            <a: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  <a:t>Ну, а в стужу ледяную</a:t>
            </a:r>
            <a:b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</a:br>
            <a: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  <a:t>шубку я беру другую.</a:t>
            </a:r>
            <a:b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</a:br>
            <a: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  <a:t>Был я рыжевато-серым,</a:t>
            </a:r>
            <a:b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</a:br>
            <a: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  <a:t>стал белее снега белым!</a:t>
            </a:r>
            <a:endParaRPr lang="ru-RU" sz="2400" b="1" i="1" dirty="0">
              <a:solidFill>
                <a:srgbClr val="00B050"/>
              </a:solidFill>
              <a:latin typeface="Cambria" pitchFamily="18" charset="0"/>
            </a:endParaRPr>
          </a:p>
        </p:txBody>
      </p:sp>
      <p:pic>
        <p:nvPicPr>
          <p:cNvPr id="8194" name="Picture 2" descr="C:\Users\User\Pictures\Ирина\сказки\Новая папка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2786058"/>
            <a:ext cx="2976580" cy="37147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4" name="Picture 4" descr="C:\Users\User\Pictures\Ирина\сказки\Новая папка\i (1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500042"/>
            <a:ext cx="2428892" cy="2071702"/>
          </a:xfrm>
          <a:prstGeom prst="rect">
            <a:avLst/>
          </a:prstGeom>
          <a:noFill/>
        </p:spPr>
      </p:pic>
      <p:pic>
        <p:nvPicPr>
          <p:cNvPr id="5" name="Picture 6" descr="C:\Users\User\Pictures\Ирина\сказки\Новая папка\0_89678_85adbb5a_X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3929066"/>
            <a:ext cx="4040198" cy="271464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4572000" cy="304698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  <a:t>До чего же хороша</a:t>
            </a:r>
            <a:b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</a:br>
            <a: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  <a:t>эта рыжая лиса!</a:t>
            </a:r>
            <a:b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</a:br>
            <a: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  <a:t>Спать лисичке ни к чему.</a:t>
            </a:r>
            <a:b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</a:br>
            <a: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  <a:t>Можно поискать в лесу</a:t>
            </a:r>
            <a:b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</a:br>
            <a: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  <a:t>или зайца, или мышку,</a:t>
            </a:r>
            <a:b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</a:br>
            <a: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  <a:t>из-под снега хвать малышку!</a:t>
            </a:r>
            <a:b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</a:br>
            <a: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  <a:t>И хитра, и весела</a:t>
            </a:r>
            <a:b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</a:br>
            <a: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  <a:t>эта рыжая лиса!</a:t>
            </a:r>
          </a:p>
        </p:txBody>
      </p:sp>
      <p:pic>
        <p:nvPicPr>
          <p:cNvPr id="6146" name="Picture 2" descr="C:\Users\User\Pictures\Ирина\сказки\Новая папка\lisa_lisica_ryzhaya_osen_1680x10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3857628"/>
            <a:ext cx="3571900" cy="271464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4" name="Picture 3" descr="C:\Users\User\Pictures\Ирина\сказки\Новая папка\3550128c6dbe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CFDF5"/>
              </a:clrFrom>
              <a:clrTo>
                <a:srgbClr val="FCFD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3500438"/>
            <a:ext cx="3200400" cy="3200400"/>
          </a:xfrm>
          <a:prstGeom prst="rect">
            <a:avLst/>
          </a:prstGeom>
          <a:noFill/>
        </p:spPr>
      </p:pic>
      <p:pic>
        <p:nvPicPr>
          <p:cNvPr id="5" name="Picture 2" descr="C:\Users\User\Pictures\Ирина\сказки\Новая папка\0a2954c0d0c6d755b1577a9e5a587d4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94" y="857232"/>
            <a:ext cx="2152650" cy="1990725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285728"/>
            <a:ext cx="4572000" cy="249299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  <a:t>Серый, злой, голодный</a:t>
            </a:r>
            <a:b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</a:br>
            <a: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  <a:t>ходит волк зимой холодной.</a:t>
            </a:r>
            <a:b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</a:br>
            <a: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  <a:t>Соберутся в волчьи стаи,</a:t>
            </a:r>
            <a:b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</a:br>
            <a: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  <a:t>и охотниками станут.</a:t>
            </a:r>
            <a:b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</a:br>
            <a: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  <a:t>Убегай! Остерегайся!</a:t>
            </a:r>
            <a:b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</a:br>
            <a:r>
              <a:rPr lang="ru-RU" sz="2400" b="1" i="1" dirty="0" smtClean="0">
                <a:solidFill>
                  <a:srgbClr val="00B050"/>
                </a:solidFill>
                <a:latin typeface="Cambria" pitchFamily="18" charset="0"/>
              </a:rPr>
              <a:t>На зубок не попадайся!</a:t>
            </a:r>
          </a:p>
          <a:p>
            <a:endParaRPr lang="ru-RU" sz="12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7170" name="Picture 2" descr="C:\Users\User\Pictures\Ирина\сказки\Новая папка\091861830644588a2642e5fccdf245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286124"/>
            <a:ext cx="4273560" cy="327660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4" name="Picture 6" descr="C:\Users\User\Pictures\Ирина\сказки\Новая папка\0_89678_85adbb5a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000372"/>
            <a:ext cx="4040198" cy="3468694"/>
          </a:xfrm>
          <a:prstGeom prst="rect">
            <a:avLst/>
          </a:prstGeom>
          <a:noFill/>
        </p:spPr>
      </p:pic>
      <p:pic>
        <p:nvPicPr>
          <p:cNvPr id="5" name="Picture 4" descr="C:\Users\User\Pictures\Ирина\сказки\Новая папка\i (1)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714356"/>
            <a:ext cx="2357454" cy="200026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140</Words>
  <Application>Microsoft Office PowerPoint</Application>
  <PresentationFormat>Экран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«Как животные к зиме готовятся»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 Использованные материалы: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User</cp:lastModifiedBy>
  <cp:revision>19</cp:revision>
  <dcterms:created xsi:type="dcterms:W3CDTF">2014-10-07T15:04:51Z</dcterms:created>
  <dcterms:modified xsi:type="dcterms:W3CDTF">2014-10-18T03:50:49Z</dcterms:modified>
</cp:coreProperties>
</file>