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3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57200"/>
            <a:ext cx="8737032" cy="181967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Осенний лес</a:t>
            </a:r>
            <a:endParaRPr lang="ru-RU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6264696" cy="459112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6626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68644"/>
            <a:ext cx="7673218" cy="57606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4260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69133" cy="583264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6075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010084" cy="624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776864" cy="583264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554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4266474" cy="568863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44" y="397648"/>
            <a:ext cx="4001707" cy="533560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3203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7272469" cy="5454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069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Осенний лес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Осенний лес</dc:title>
  <dc:creator>василий</dc:creator>
  <cp:lastModifiedBy>василий</cp:lastModifiedBy>
  <cp:revision>3</cp:revision>
  <dcterms:created xsi:type="dcterms:W3CDTF">2014-10-18T04:48:32Z</dcterms:created>
  <dcterms:modified xsi:type="dcterms:W3CDTF">2014-10-18T05:54:47Z</dcterms:modified>
</cp:coreProperties>
</file>