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A9432-9546-43F5-A013-F636C150379A}" type="datetimeFigureOut">
              <a:rPr lang="ru-RU" smtClean="0"/>
              <a:pPr/>
              <a:t>15.06.2014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E53A-0E56-45A5-9659-B556B5577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lick01.begun.ru/click.jsp?url=mVvfjU9DQkOaZ4uXalvL2NKaR8wHWO8sjRdiM3vfVnTvFrF1Rl3bpOvuX86FuLaK9mhnoqf9DZkRyMTCy4QEA*dxMy3P-9Fm3rWv97SsPddQzibLjsBecFUtZ1*Lkg9GK2oPCfBvA1nqeoMSbXOguJvAUeMXoxsYprc5vHykmzBWsEKbXr64VE9oqSBFfQIzyOkuyriMAWKQdCPquwhpT3b6qvj8ahXDcqb9okjx8a69EqFY8wE4TlGjTxRrGRZ8Roav8OsJJvcaKEmqgVoSKILIj*uEieCbmKlpwPjEa-Z4VG02KXk0dGIo0Ityn2hUhg22sDF2WGTlcwJ6YkTCtAMz-ZFCcLBhbZmrzNLdzUeJEpDJfXeY81wqykqdtUIqtv0Wv34oVxFshxQki9Jkz5USOOj6ZJ2RHWDuJfiDl1dt*mdW8W4YzWoV7cVI5DMSbPZscJJo1IBzt-Eo46Co5yHZ8UXgUFFbk9vTz-gnZ3tyK2fZW6t*5SlHT7gtsimGMYrojH3GRou-pb-zHKUhYtPohywHM6YubNulaMkc7RolnqrL5vGPHyUbugKQOut3r*NUvMcjMdGXzqZGeu*Hv2joP7ul6ewUJnJdyQ&amp;eurl%5b%5d=mVvfjZOTkpOnhtFeTQt1sEpdsFppWi*FMclJ6Xr2FsHWAYoA8MXaYXkehLThcIUIc4KB*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857628"/>
            <a:ext cx="8786874" cy="1714512"/>
          </a:xfrm>
          <a:prstGeom prst="ribbon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«Сказочный  мир  А. С. Пушкина»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715016"/>
            <a:ext cx="7072362" cy="99535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Л.Г. Свинина,</a:t>
            </a:r>
          </a:p>
          <a:p>
            <a:pPr algn="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кв. категория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 г.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142852"/>
            <a:ext cx="3786214" cy="414340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3071810"/>
            <a:ext cx="5929354" cy="35719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Отрывки из какой сказки представлены?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какими словами обращаются богатыри к царевне?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Почему тревожится Жучка?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Какой из представленных сюжетов является окончанием сказки?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Как звали жениха царевны: Алексей, Руслан,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Елисей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 кому обращался королевич в поисках царевны?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месяц, солнце, ветер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22532" name="Picture 4" descr="https://encrypted-tbn0.gstatic.com/images?q=tbn:ANd9GcT40lUob_msg2zF0Ox8q-NayDANcqKmi14Z9Q1GEoGTk4VpKzkgC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52"/>
            <a:ext cx="2786082" cy="278608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2536" name="Picture 8" descr="https://encrypted-tbn1.gstatic.com/images?q=tbn:ANd9GcQsLE67UI0qbtHqHJqSsa4X6HA4OCFCXon3lUGhGdW8EbKj8-tP-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2786082" cy="300039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2538" name="Picture 10" descr="https://encrypted-tbn2.gstatic.com/images?q=tbn:ANd9GcQFTHtXQDK9otuILbcTPpj5PlAvoKgumYF8KJ4bQi2q0d42ZKF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42852"/>
            <a:ext cx="2857520" cy="277654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2540" name="AutoShape 12" descr="data:image/jpeg;base64,/9j/4AAQSkZJRgABAQAAAQABAAD/2wCEAAkGBxMSEhUUERQWFRUXFhwVGBgXFxgYGxgYHBwYFxgaFhcYHSggGBolHBgXITEhJSkrLi4uGB8zODMsNygtLisBCgoKDg0OGxAQGSwcICQsLC8sLCwsLCwsLCwyLCwsLCwsNywsLCw3LCwsLCwsLCwsLCwsLCwsLDcsLCwsKzcsN//AABEIAKAAoAMBIgACEQEDEQH/xAAbAAACAwEBAQAAAAAAAAAAAAAEBQIDBgEAB//EAD8QAAECAwUFBgQEBQMFAQAAAAECEQADIQQSMUFRBWFxgZEGEyKhscEyQtHwFFKS4QcjYnLxM4KiJGNzssIV/8QAGgEAAgMBAQAAAAAAAAAAAAAAAgMAAQQFBv/EACkRAAICAgEEAgIABwAAAAAAAAABAhEDITEEEkFRImEFExQjMnGBobH/2gAMAwEAAhEDEQA/AMDLtLE+EEfeFIIlWuW4ChdvUBYEPvpSLRZyszitICjMVdbICgA0FIQTphVQgBqNkNeNYT2mly1o1qZbUISeQgC3Wa8oEMzaCKNlWxQklzeuqup1wBY9YuM0qBcMXg9cCd8l1jnA5BxuES2nYErTQDNi2ZhYFFCn6w9skwKS3MQMkHCV6MnZizhvLODdkyx/qKZyHq3hGUV7YTdmEjAgciACfaLhKQoAkZZe8EtoVL4ui6wrRPPgQUJSbxmChUVOGHGG3glo8KUpAbABxXVnimxIuy05P4uuHk0SnpdB1Z+kZ5ytm7HHthrkOkTWVeVUIBW2t0XgOZAEUbXUpSLxe93aJlc1BIJPNvOO2aWCoIJZJBQToCkh/eK7fa7xUshr5YDQGgG5k+kCqLd3b4oRbWta6XXJO/SM5bLReU2SaD3hzttZQpadGboQPWM+hDxqh7MstMklW+JXt8XIsgzLRYmQnQniYMWyhCzr94xsezKFIkkqLBSrwrkwHtGZElO8RpdggCSHL+IgPkICb0FHkb/iz8tYuSpRBvKOEBAkByWqzZboKQmhKjk9IUMAJUu46RWpL7nJ9TAm0Nj31hYLJNVuKuMWG8QdtBRSSRoQd1RWFm1byEBpilJW4IJ0b4dAcIMi2ilSSgd2cjeSdRod4giaoHxJoMD7QHbFeFF0EAVrv3xOxTHU2ShhwrFeSVonMIEW7JnsbuleUU2lNRSkCGd3akEYPXhTGGNWhCdMadoJAKQQM7xOohbs2WVquAtqdBrGhIC5bEO3ofsQs7PyLqVqOJUE/pD+ZV5QrucUPUFOSGQm1umhApoQ1G5Dyh72b2ImeSuaWlJN1hQzFYlI3AEO2rQgmpBrVxg3kGzjfjadnsPcWadMCFqSW0f5nPyi8TjjyhSVj8knFGZsdhSidMkTkhR+UklyzsUl6XgX/wBsLbVJAmFD3rinc9A44v8ApjX9o7CualKpAeZImKSQKKururSQ+IBy3qhZtzYgs8iSS5mKWb5NalIN0HQEc3MU1RIST0fO+1oJmpTkUgnk4gCVLCaAQw7RLeerclKfJ/eFUtZNI1RXxRkySubLQA0UTJpTg2kETnAG+Byh36wQD5LJSi1dI1XZ0Dut94j7MJtiSQZyAU3gxUQQ4wLP0jXLmMMkgPkAzVwEBPaoKOtkhLcF6ZAGlOAjpmJCSDwphnhugIWtL0LkvhkdD1j06cXISBgTjXHA8oBhktoz7qlJSm+p8PaEk+xzVspdARh8N0aAQ8VKRedVWU4LVMct9pCnanGCp0RP0KZ6AUkPhhywhLNkqTUhq46HKNEiRfBYhxqa8YFtc4SvjAUVFyBWnAxSewmnVlNktAmC6r4hnEbVKADKDxeLQCHSMcf3gaeu8YYIsbbCnOhji108qiCLLZyhABxV4z/urCrZ024onc/SsbjaOzElSakMgIo2CcMRCsiH4ZrkB7OSAu0ygcEm/wDpqPMCN4q6pQKkpJSXSSA6T/SWpiYzfYjZcwJ/ETmF8KShIdwHxU+ZumgjQ2qYJYvKwcA7no/CASoOclJ6IW1S5clpMtU5mSECYEEpwLLajBsK74yfaS1FUxEpEu7cLzFLUVFRLMyq3gAP+WAjYylhnBoAXehGGIyYCPne0rWZy500ZhahuSBQ9G6xTfgkI07Z8/mTjMKln5jePN47Z6ZPrFSU3RuaLkF8DGqjK+bJWia6d7n2ictA6pPOLO6Y8c9Y7dDM/wC0RcEk9j+yWpSpaUoIQEpunHEYlhuIZonLk94m6pRmYklRwU7EltQfKA9jtdSn/uhyBkB9W6Q3tNJiQnwlSVA8AB9R0gGWmDTpxDKYXFEJJFCMAlW+r9Yv7wBZR8xS5PCntAsxYEu67+NKa0zesTmpuLCxVN0oVwAcGBYcWwe02VlOFkhOuPKJLY4xf+IRfKErBU5BHPDjAyNrOq4oBIdgfrBck4FypwkzrwchiW9usFbNs195s5iVBgnQa7oPmLUApmvAFvaA5k1agFAMCWYVLZkmKotSYNaJCpRYAkZECOd1TCsHISMCVfqMU2ghNCcN7+cGmLlHyU2MG+gMarSOpAPkY+mbQqAYwWxJd60SwcjePIE/SN1PPgcmgDn1gMgWJDDs18MxyWCgAHoDUqbR3T0hrMSFOlQoR1EIeye1JS0qlgssqKwDS8GAF3UsMI0Rlk0u9RC7GU0xHtDukSlWeW4dLeBvC7UJ3h+kZLaVmEqzzyC57sh2bcwhxtPa0nv5g7xIYgAk0LAAsc2MI9r7QlzJU2UhQUtSSEgYPxwiBqE2nowKJb03RKWGHOCLRY1yqTEtTHEdRFcoAuehjQmZZR8HZctsYISjSIlJZz9iJUGJAieClobbMQ8tSQq6b7vk4CWp1g0SFPfWQSE3fhw1I5wLsFQVLWQQfF7CLzYVLvpKjdJyN4gHI9DWAYaQR+GQZgmXcmrnk5GsRmSWSWzBG7CCSm6ABkG5RVPPhPA+kCE7sy82yIEqWuWfE7lQL1Zz0MVqnGYXKagOSBQ790M02ZjMSpjfN5JAuhwGNMjhAn4k3CjAHFqOd9HOcESvQZs22BXgXiBQ6jSJy5JReL+F6DTWPWNSFsDLSCUgg5vx84vWH9IpBNUwS0z+7Te+zQn74wqkze8IBc/Mo6nE/wDIx3tAo3wj8ofmW+ke2VIdwGdRCR5k8oNKlYqVylSNH2atKErmLWWupAGZJUcAMywMUba26ucLgdEv8uZz8X0iVnlJlquoDvQqJxObQstr31Pi8Z5ybZ2PxuLG5vzR6TaykMzjQ5cIKXthRDG+RoVqI6PC4xGFnWn0uOTtotnTiouf8RXBUmxFSCoGtWHCB1JILENxiF45Y/6I+Ca7aUylIYEHB8iakiA7l1t484stE4TSgAMECp1OfoIuWkKDQyMu0xZelj1EZNKvQBNnBCX1yhRNmFRc1graSS4f7MUykxp5PPOLi6ZrOxVJMz/yD0ENL7TL+SfCwckh2Km3OYXdjpZMqbp3gB5phnK2anuwFkleN8UViCw5jGAfJOaDhXDDGKLeoBBP9JeJSyE3UDFi28DH1iFtVQgsfCfSAQbaoUyVqCb0w0Lu4YpMRtlkJCEuwCCSWzNW9oumSCVKUsApzfE5AAZVzieyiVFTiiQAKg6s+8MesXJ0rCiu7SB9tWPwIADsEjmn0evlF2w/9IODQkOcawyUMjWENu2guzOhLVLhR+XWmZqOkLxyt0OzQtWDbSsZVOJVQAANnw6NAKpV9aglrqac849OlqAeYFC+6qkgnByR+0E2ZACaBnrDJukM6Dp1ky74WyqSqZJN5B+94iYtt4kqoSX3RdFE2zhW4wm75O3/AA7xvuxhHcm7e+V2iBgQImJDBRbQGnSOXJhiNEWfJu4mjtCxJQit0Z6mmnOE20do98QEpZsTr9BHbDszvVeNZDB9SeD4Q7FgSmWpCBXF8zpX2i7SRzFBxy3JvYjky7oiyIqiTwFneiklSB7dZO8AbEecLUyiKEMd8OgYktAUGP8AiGQyUczrPx8czcoal/0a9lARZp2pm+qE/vDIH6Qu2Cn+UvdN9EiGMtNecOb2efUWtMW9yVIXPchQWbul1JZuZ9oMt0wFyMCn2jsqYlKVIUAAFeEfmBIIbPGOW5LXh/SfSKXIDWhKu1rckGrF6Bi+6HNiu3EqSALyUktw/wAwolyx1xhxstT2ZIb/AE5q5b63gmYOkLyO0aca7WvskJoJKQaj76wLb7ElbqJ+EUDUcPWLgB3hDDCnHPq8HWCxd8VJCrvhJwd8BrvhT+I5SuzMWqaVy/EEEh0pUpyqpLwOacogkuBoz8zUxIQyb8HU/GY6i5+zxj0caPQB0zzx6PR6IQusky6sHe3Iw/z40PqPeM9IQ6kjUiNDerwBJ8v3gWcvrku9GctJAKtAT0eOJLimcH7Ks/eCc+UlZ5ws2FKK5suWPnIDaFx5fSGKNxsOXWfryrG/X+zd9n+zye7C5hIJqGZ+ZOUU7e2Pd3uCUHOjOD5RrAAKDABhwygDbgeWDooNzBB+90LZzlnl391mG2ba0oSsHEkKGpLNToOsHDaMvJVCRdLUFWrplA9hmpReBSFMos45e0Gf/opo6B5RpjwZuqa/dLYP+MkqKVsHwdqh8PQ+WsVT7clSFqLvdOTZMPeDFW9OSB5Ry028FCxc+U+hizNr2KlqYtyhlsYES54el+XMA4XkrPmmF0yXUwx2Ks3loYEGUo8GKVOP0wua0aIy3spmKZfMD0EOdjrAmElRHgVhyPlCuenxIOpb3HvDPYqmnJaruPKAm7SJii05X7MZRgBgAAOEcMPF2JJSApJSboyIOGNcRCabLKSQcRA2eh6bPCaUVogTBe1bMJcy6PypPUV8wYGlS7ygnUhPWkM+0029PVT4QE+8QZOT/bGK+xTHo9HhEHhezEvMG4Ew0tBZKzub76wv2QPEToILtx/lq4+8UcrqflnS/sd7K1mqR+dBTEv4d2LvJqpxFJSQB/esMBySFdRrAOxrWJU1KzgHerUaN5sCTLRZ0CV8JdZOq1F1ew4AQ1SqLMv5HH/PUvoYPGX7SbRvWqVISaIda/7iPCOQf9UNtubZTZZd4sVqe4n8x14B/OPn+xVldovLLqLqJOZOcLBw4rTk/AykkArNPjL8ywiwTMnB5c4plSwpzg6n/wDb2MRlyy1XGu9x99Yelow5XeRsYGexwHADH7w5xO2S/Ctm+BRrkGPnFEqQXLVcDHKmkEWiUO7WwPwl8Mkt984lAmVXLYl1+cFbHmXZySlVajHUERmpy7xc1iDdYY0LTd2fQLRLJa6WIMFWGaETEqU5AxbExmuy9uvBUteI8QNajAvw9402zLAZyjUhCfiLPUuyRk9HPERllGnRujJNdw1sa/xdmF5N0h0hy7KT4cdC1YyO2ZfwqzqD6/WNtZJCLNKU6jdTeWpRbNyYxFvtJmyhMIYrUVcHKi3nAmnpG1kTRRsZDzkaA3jwAf2gSdNvqUo4qL9YvsdoCL7nxFF1IzrQtyeBYI68N5ZP1o9Ho9HYpjxnshFFHUgdH+sGbQlkIUk4s/XxDyMc2XZiUoQMVHo59hBvaH4533kIo4eSd5r+y3+HGyyuf35LIlUA/OtQULvBi54iD7dbZWz1z0mqQy5aALrqNbiXyYpD6JifYfakiTIRKClLnTJhPdIHivEAMMgGSHUTGV/itMe1JuLvC7gGYEMk3d1GD6GGwXdoz9dkk8rb/wACO2W6ZaFmZNLqNNwAwAGQg3YA/mKV+VBPpCSxHw840ewZbIWrUhI5eIxUl8qNffXTd30GoDJFcGHlHYsABjlyGnGu2GIlROeD3S6fKr0MLChjHbQSELqfhOe6KoIw5lxEIhgVJf4k9RFcwpYsRhqIeJPqv8O+z8uRYVTZ4S9pTfmFWAkiqU7gfiOrjQRoZFkQtDiSJIJ8LUURkooAF0kZGuESsO0ZCJMpPfSvDKQGvpxCRv1gPa22Lw7qyzpImKxmKmJuyUYXmfxLNWHElmqh7Y2DMT/ELabTDZpR8KWUsu9ckcs/2hGs/wDTy+J94q2+bOmaU2ZRWhAumYouZq8Vr3Ak+UTtMxIlygFAskkseEKaOz06ilAXy6zFH8oA5mLxA9jIYnUkxfeGsSXJ0Ona7O5vm2eiUlF5QGpaIXhugzZd2+5IoNYGg8uRRg2manYMp5r5JST1oPUwN2g+Obw/+RDLs+tAStV5NVAYjAB9dVGFG3p6SqayhmMRoBFHBg7yWIrFb5khRXKN1RSUvuOLacYz8+euaorWXUfsAaCG7iFEvDKNGEb+WSuLRdYjQ8Y12z5d1CE5gXjxVUeXrGRkLCS5DjFtY0WwLSVpWpZF5Uwk1AyGA0iOPysxyzp4I409jQx4mOJmDNuo9I8qanUdRF2ISPPWIW0/y1/2n0jqZidR1iu1zEmXM8Q+A5jQxC2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2" name="AutoShape 14" descr="data:image/jpeg;base64,/9j/4AAQSkZJRgABAQAAAQABAAD/2wCEAAkGBxMSEhUUERQWFRUXFhwVGBgXFxgYGxgYHBwYFxgaFhcYHSggGBolHBgXITEhJSkrLi4uGB8zODMsNygtLisBCgoKDg0OGxAQGSwcICQsLC8sLCwsLCwsLCwyLCwsLCwsNywsLCw3LCwsLCwsLCwsLCwsLCwsLDcsLCwsKzcsN//AABEIAKAAoAMBIgACEQEDEQH/xAAbAAACAwEBAQAAAAAAAAAAAAAEBQIDBgEAB//EAD8QAAECAwUFBgQEBQMFAQAAAAECEQADIQQSMUFRBWFxgZEGEyKhscEyQtHwFFKS4QcjYnLxM4KiJGNzssIV/8QAGgEAAgMBAQAAAAAAAAAAAAAAAgMAAQQFBv/EACkRAAICAgEEAgIABwAAAAAAAAABAhEDITEEEkFRImEFExQjMnGBobH/2gAMAwEAAhEDEQA/AMDLtLE+EEfeFIIlWuW4ChdvUBYEPvpSLRZyszitICjMVdbICgA0FIQTphVQgBqNkNeNYT2mly1o1qZbUISeQgC3Wa8oEMzaCKNlWxQklzeuqup1wBY9YuM0qBcMXg9cCd8l1jnA5BxuES2nYErTQDNi2ZhYFFCn6w9skwKS3MQMkHCV6MnZizhvLODdkyx/qKZyHq3hGUV7YTdmEjAgciACfaLhKQoAkZZe8EtoVL4ui6wrRPPgQUJSbxmChUVOGHGG3glo8KUpAbABxXVnimxIuy05P4uuHk0SnpdB1Z+kZ5ytm7HHthrkOkTWVeVUIBW2t0XgOZAEUbXUpSLxe93aJlc1BIJPNvOO2aWCoIJZJBQToCkh/eK7fa7xUshr5YDQGgG5k+kCqLd3b4oRbWta6XXJO/SM5bLReU2SaD3hzttZQpadGboQPWM+hDxqh7MstMklW+JXt8XIsgzLRYmQnQniYMWyhCzr94xsezKFIkkqLBSrwrkwHtGZElO8RpdggCSHL+IgPkICb0FHkb/iz8tYuSpRBvKOEBAkByWqzZboKQmhKjk9IUMAJUu46RWpL7nJ9TAm0Nj31hYLJNVuKuMWG8QdtBRSSRoQd1RWFm1byEBpilJW4IJ0b4dAcIMi2ilSSgd2cjeSdRod4giaoHxJoMD7QHbFeFF0EAVrv3xOxTHU2ShhwrFeSVonMIEW7JnsbuleUU2lNRSkCGd3akEYPXhTGGNWhCdMadoJAKQQM7xOohbs2WVquAtqdBrGhIC5bEO3ofsQs7PyLqVqOJUE/pD+ZV5QrucUPUFOSGQm1umhApoQ1G5Dyh72b2ImeSuaWlJN1hQzFYlI3AEO2rQgmpBrVxg3kGzjfjadnsPcWadMCFqSW0f5nPyi8TjjyhSVj8knFGZsdhSidMkTkhR+UklyzsUl6XgX/wBsLbVJAmFD3rinc9A44v8ApjX9o7CualKpAeZImKSQKKururSQ+IBy3qhZtzYgs8iSS5mKWb5NalIN0HQEc3MU1RIST0fO+1oJmpTkUgnk4gCVLCaAQw7RLeerclKfJ/eFUtZNI1RXxRkySubLQA0UTJpTg2kETnAG+Byh36wQD5LJSi1dI1XZ0Dut94j7MJtiSQZyAU3gxUQQ4wLP0jXLmMMkgPkAzVwEBPaoKOtkhLcF6ZAGlOAjpmJCSDwphnhugIWtL0LkvhkdD1j06cXISBgTjXHA8oBhktoz7qlJSm+p8PaEk+xzVspdARh8N0aAQ8VKRedVWU4LVMct9pCnanGCp0RP0KZ6AUkPhhywhLNkqTUhq46HKNEiRfBYhxqa8YFtc4SvjAUVFyBWnAxSewmnVlNktAmC6r4hnEbVKADKDxeLQCHSMcf3gaeu8YYIsbbCnOhji108qiCLLZyhABxV4z/urCrZ024onc/SsbjaOzElSakMgIo2CcMRCsiH4ZrkB7OSAu0ygcEm/wDpqPMCN4q6pQKkpJSXSSA6T/SWpiYzfYjZcwJ/ETmF8KShIdwHxU+ZumgjQ2qYJYvKwcA7no/CASoOclJ6IW1S5clpMtU5mSECYEEpwLLajBsK74yfaS1FUxEpEu7cLzFLUVFRLMyq3gAP+WAjYylhnBoAXehGGIyYCPne0rWZy500ZhahuSBQ9G6xTfgkI07Z8/mTjMKln5jePN47Z6ZPrFSU3RuaLkF8DGqjK+bJWia6d7n2ictA6pPOLO6Y8c9Y7dDM/wC0RcEk9j+yWpSpaUoIQEpunHEYlhuIZonLk94m6pRmYklRwU7EltQfKA9jtdSn/uhyBkB9W6Q3tNJiQnwlSVA8AB9R0gGWmDTpxDKYXFEJJFCMAlW+r9Yv7wBZR8xS5PCntAsxYEu67+NKa0zesTmpuLCxVN0oVwAcGBYcWwe02VlOFkhOuPKJLY4xf+IRfKErBU5BHPDjAyNrOq4oBIdgfrBck4FypwkzrwchiW9usFbNs195s5iVBgnQa7oPmLUApmvAFvaA5k1agFAMCWYVLZkmKotSYNaJCpRYAkZECOd1TCsHISMCVfqMU2ghNCcN7+cGmLlHyU2MG+gMarSOpAPkY+mbQqAYwWxJd60SwcjePIE/SN1PPgcmgDn1gMgWJDDs18MxyWCgAHoDUqbR3T0hrMSFOlQoR1EIeye1JS0qlgssqKwDS8GAF3UsMI0Rlk0u9RC7GU0xHtDukSlWeW4dLeBvC7UJ3h+kZLaVmEqzzyC57sh2bcwhxtPa0nv5g7xIYgAk0LAAsc2MI9r7QlzJU2UhQUtSSEgYPxwiBqE2nowKJb03RKWGHOCLRY1yqTEtTHEdRFcoAuehjQmZZR8HZctsYISjSIlJZz9iJUGJAieClobbMQ8tSQq6b7vk4CWp1g0SFPfWQSE3fhw1I5wLsFQVLWQQfF7CLzYVLvpKjdJyN4gHI9DWAYaQR+GQZgmXcmrnk5GsRmSWSWzBG7CCSm6ABkG5RVPPhPA+kCE7sy82yIEqWuWfE7lQL1Zz0MVqnGYXKagOSBQ790M02ZjMSpjfN5JAuhwGNMjhAn4k3CjAHFqOd9HOcESvQZs22BXgXiBQ6jSJy5JReL+F6DTWPWNSFsDLSCUgg5vx84vWH9IpBNUwS0z+7Te+zQn74wqkze8IBc/Mo6nE/wDIx3tAo3wj8ofmW+ke2VIdwGdRCR5k8oNKlYqVylSNH2atKErmLWWupAGZJUcAMywMUba26ucLgdEv8uZz8X0iVnlJlquoDvQqJxObQstr31Pi8Z5ybZ2PxuLG5vzR6TaykMzjQ5cIKXthRDG+RoVqI6PC4xGFnWn0uOTtotnTiouf8RXBUmxFSCoGtWHCB1JILENxiF45Y/6I+Ca7aUylIYEHB8iakiA7l1t484stE4TSgAMECp1OfoIuWkKDQyMu0xZelj1EZNKvQBNnBCX1yhRNmFRc1graSS4f7MUykxp5PPOLi6ZrOxVJMz/yD0ENL7TL+SfCwckh2Km3OYXdjpZMqbp3gB5phnK2anuwFkleN8UViCw5jGAfJOaDhXDDGKLeoBBP9JeJSyE3UDFi28DH1iFtVQgsfCfSAQbaoUyVqCb0w0Lu4YpMRtlkJCEuwCCSWzNW9oumSCVKUsApzfE5AAZVzieyiVFTiiQAKg6s+8MesXJ0rCiu7SB9tWPwIADsEjmn0evlF2w/9IODQkOcawyUMjWENu2guzOhLVLhR+XWmZqOkLxyt0OzQtWDbSsZVOJVQAANnw6NAKpV9aglrqac849OlqAeYFC+6qkgnByR+0E2ZACaBnrDJukM6Dp1ky74WyqSqZJN5B+94iYtt4kqoSX3RdFE2zhW4wm75O3/AA7xvuxhHcm7e+V2iBgQImJDBRbQGnSOXJhiNEWfJu4mjtCxJQit0Z6mmnOE20do98QEpZsTr9BHbDszvVeNZDB9SeD4Q7FgSmWpCBXF8zpX2i7SRzFBxy3JvYjky7oiyIqiTwFneiklSB7dZO8AbEecLUyiKEMd8OgYktAUGP8AiGQyUczrPx8czcoal/0a9lARZp2pm+qE/vDIH6Qu2Cn+UvdN9EiGMtNecOb2efUWtMW9yVIXPchQWbul1JZuZ9oMt0wFyMCn2jsqYlKVIUAAFeEfmBIIbPGOW5LXh/SfSKXIDWhKu1rckGrF6Bi+6HNiu3EqSALyUktw/wAwolyx1xhxstT2ZIb/AE5q5b63gmYOkLyO0aca7WvskJoJKQaj76wLb7ElbqJ+EUDUcPWLgB3hDDCnHPq8HWCxd8VJCrvhJwd8BrvhT+I5SuzMWqaVy/EEEh0pUpyqpLwOacogkuBoz8zUxIQyb8HU/GY6i5+zxj0caPQB0zzx6PR6IQusky6sHe3Iw/z40PqPeM9IQ6kjUiNDerwBJ8v3gWcvrku9GctJAKtAT0eOJLimcH7Ks/eCc+UlZ5ws2FKK5suWPnIDaFx5fSGKNxsOXWfryrG/X+zd9n+zye7C5hIJqGZ+ZOUU7e2Pd3uCUHOjOD5RrAAKDABhwygDbgeWDooNzBB+90LZzlnl391mG2ba0oSsHEkKGpLNToOsHDaMvJVCRdLUFWrplA9hmpReBSFMos45e0Gf/opo6B5RpjwZuqa/dLYP+MkqKVsHwdqh8PQ+WsVT7clSFqLvdOTZMPeDFW9OSB5Ry028FCxc+U+hizNr2KlqYtyhlsYES54el+XMA4XkrPmmF0yXUwx2Ks3loYEGUo8GKVOP0wua0aIy3spmKZfMD0EOdjrAmElRHgVhyPlCuenxIOpb3HvDPYqmnJaruPKAm7SJii05X7MZRgBgAAOEcMPF2JJSApJSboyIOGNcRCabLKSQcRA2eh6bPCaUVogTBe1bMJcy6PypPUV8wYGlS7ygnUhPWkM+0029PVT4QE+8QZOT/bGK+xTHo9HhEHhezEvMG4Ew0tBZKzub76wv2QPEToILtx/lq4+8UcrqflnS/sd7K1mqR+dBTEv4d2LvJqpxFJSQB/esMBySFdRrAOxrWJU1KzgHerUaN5sCTLRZ0CV8JdZOq1F1ew4AQ1SqLMv5HH/PUvoYPGX7SbRvWqVISaIda/7iPCOQf9UNtubZTZZd4sVqe4n8x14B/OPn+xVldovLLqLqJOZOcLBw4rTk/AykkArNPjL8ywiwTMnB5c4plSwpzg6n/wDb2MRlyy1XGu9x99Yelow5XeRsYGexwHADH7w5xO2S/Ctm+BRrkGPnFEqQXLVcDHKmkEWiUO7WwPwl8Mkt984lAmVXLYl1+cFbHmXZySlVajHUERmpy7xc1iDdYY0LTd2fQLRLJa6WIMFWGaETEqU5AxbExmuy9uvBUteI8QNajAvw9402zLAZyjUhCfiLPUuyRk9HPERllGnRujJNdw1sa/xdmF5N0h0hy7KT4cdC1YyO2ZfwqzqD6/WNtZJCLNKU6jdTeWpRbNyYxFvtJmyhMIYrUVcHKi3nAmnpG1kTRRsZDzkaA3jwAf2gSdNvqUo4qL9YvsdoCL7nxFF1IzrQtyeBYI68N5ZP1o9Ho9HYpjxnshFFHUgdH+sGbQlkIUk4s/XxDyMc2XZiUoQMVHo59hBvaH4533kIo4eSd5r+y3+HGyyuf35LIlUA/OtQULvBi54iD7dbZWz1z0mqQy5aALrqNbiXyYpD6JifYfakiTIRKClLnTJhPdIHivEAMMgGSHUTGV/itMe1JuLvC7gGYEMk3d1GD6GGwXdoz9dkk8rb/wACO2W6ZaFmZNLqNNwAwAGQg3YA/mKV+VBPpCSxHw840ewZbIWrUhI5eIxUl8qNffXTd30GoDJFcGHlHYsABjlyGnGu2GIlROeD3S6fKr0MLChjHbQSELqfhOe6KoIw5lxEIhgVJf4k9RFcwpYsRhqIeJPqv8O+z8uRYVTZ4S9pTfmFWAkiqU7gfiOrjQRoZFkQtDiSJIJ8LUURkooAF0kZGuESsO0ZCJMpPfSvDKQGvpxCRv1gPa22Lw7qyzpImKxmKmJuyUYXmfxLNWHElmqh7Y2DMT/ELabTDZpR8KWUsu9ckcs/2hGs/wDTy+J94q2+bOmaU2ZRWhAumYouZq8Vr3Ak+UTtMxIlygFAskkseEKaOz06ilAXy6zFH8oA5mLxA9jIYnUkxfeGsSXJ0Ona7O5vm2eiUlF5QGpaIXhugzZd2+5IoNYGg8uRRg2manYMp5r5JST1oPUwN2g+Obw/+RDLs+tAStV5NVAYjAB9dVGFG3p6SqayhmMRoBFHBg7yWIrFb5khRXKN1RSUvuOLacYz8+euaorWXUfsAaCG7iFEvDKNGEb+WSuLRdYjQ8Y12z5d1CE5gXjxVUeXrGRkLCS5DjFtY0WwLSVpWpZF5Uwk1AyGA0iOPysxyzp4I409jQx4mOJmDNuo9I8qanUdRF2ISPPWIW0/y1/2n0jqZidR1iu1zEmXM8Q+A5jQxC2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4" name="AutoShape 16" descr="data:image/jpeg;base64,/9j/4AAQSkZJRgABAQAAAQABAAD/2wCEAAkGBxMSEhUUERQWFRUXFhwVGBgXFxgYGxgYHBwYFxgaFhcYHSggGBolHBgXITEhJSkrLi4uGB8zODMsNygtLisBCgoKDg0OGxAQGSwcICQsLC8sLCwsLCwsLCwyLCwsLCwsNywsLCw3LCwsLCwsLCwsLCwsLCwsLDcsLCwsKzcsN//AABEIAKAAoAMBIgACEQEDEQH/xAAbAAACAwEBAQAAAAAAAAAAAAAEBQIDBgEAB//EAD8QAAECAwUFBgQEBQMFAQAAAAECEQADIQQSMUFRBWFxgZEGEyKhscEyQtHwFFKS4QcjYnLxM4KiJGNzssIV/8QAGgEAAgMBAQAAAAAAAAAAAAAAAgMAAQQFBv/EACkRAAICAgEEAgIABwAAAAAAAAABAhEDITEEEkFRImEFExQjMnGBobH/2gAMAwEAAhEDEQA/AMDLtLE+EEfeFIIlWuW4ChdvUBYEPvpSLRZyszitICjMVdbICgA0FIQTphVQgBqNkNeNYT2mly1o1qZbUISeQgC3Wa8oEMzaCKNlWxQklzeuqup1wBY9YuM0qBcMXg9cCd8l1jnA5BxuES2nYErTQDNi2ZhYFFCn6w9skwKS3MQMkHCV6MnZizhvLODdkyx/qKZyHq3hGUV7YTdmEjAgciACfaLhKQoAkZZe8EtoVL4ui6wrRPPgQUJSbxmChUVOGHGG3glo8KUpAbABxXVnimxIuy05P4uuHk0SnpdB1Z+kZ5ytm7HHthrkOkTWVeVUIBW2t0XgOZAEUbXUpSLxe93aJlc1BIJPNvOO2aWCoIJZJBQToCkh/eK7fa7xUshr5YDQGgG5k+kCqLd3b4oRbWta6XXJO/SM5bLReU2SaD3hzttZQpadGboQPWM+hDxqh7MstMklW+JXt8XIsgzLRYmQnQniYMWyhCzr94xsezKFIkkqLBSrwrkwHtGZElO8RpdggCSHL+IgPkICb0FHkb/iz8tYuSpRBvKOEBAkByWqzZboKQmhKjk9IUMAJUu46RWpL7nJ9TAm0Nj31hYLJNVuKuMWG8QdtBRSSRoQd1RWFm1byEBpilJW4IJ0b4dAcIMi2ilSSgd2cjeSdRod4giaoHxJoMD7QHbFeFF0EAVrv3xOxTHU2ShhwrFeSVonMIEW7JnsbuleUU2lNRSkCGd3akEYPXhTGGNWhCdMadoJAKQQM7xOohbs2WVquAtqdBrGhIC5bEO3ofsQs7PyLqVqOJUE/pD+ZV5QrucUPUFOSGQm1umhApoQ1G5Dyh72b2ImeSuaWlJN1hQzFYlI3AEO2rQgmpBrVxg3kGzjfjadnsPcWadMCFqSW0f5nPyi8TjjyhSVj8knFGZsdhSidMkTkhR+UklyzsUl6XgX/wBsLbVJAmFD3rinc9A44v8ApjX9o7CualKpAeZImKSQKKururSQ+IBy3qhZtzYgs8iSS5mKWb5NalIN0HQEc3MU1RIST0fO+1oJmpTkUgnk4gCVLCaAQw7RLeerclKfJ/eFUtZNI1RXxRkySubLQA0UTJpTg2kETnAG+Byh36wQD5LJSi1dI1XZ0Dut94j7MJtiSQZyAU3gxUQQ4wLP0jXLmMMkgPkAzVwEBPaoKOtkhLcF6ZAGlOAjpmJCSDwphnhugIWtL0LkvhkdD1j06cXISBgTjXHA8oBhktoz7qlJSm+p8PaEk+xzVspdARh8N0aAQ8VKRedVWU4LVMct9pCnanGCp0RP0KZ6AUkPhhywhLNkqTUhq46HKNEiRfBYhxqa8YFtc4SvjAUVFyBWnAxSewmnVlNktAmC6r4hnEbVKADKDxeLQCHSMcf3gaeu8YYIsbbCnOhji108qiCLLZyhABxV4z/urCrZ024onc/SsbjaOzElSakMgIo2CcMRCsiH4ZrkB7OSAu0ygcEm/wDpqPMCN4q6pQKkpJSXSSA6T/SWpiYzfYjZcwJ/ETmF8KShIdwHxU+ZumgjQ2qYJYvKwcA7no/CASoOclJ6IW1S5clpMtU5mSECYEEpwLLajBsK74yfaS1FUxEpEu7cLzFLUVFRLMyq3gAP+WAjYylhnBoAXehGGIyYCPne0rWZy500ZhahuSBQ9G6xTfgkI07Z8/mTjMKln5jePN47Z6ZPrFSU3RuaLkF8DGqjK+bJWia6d7n2ictA6pPOLO6Y8c9Y7dDM/wC0RcEk9j+yWpSpaUoIQEpunHEYlhuIZonLk94m6pRmYklRwU7EltQfKA9jtdSn/uhyBkB9W6Q3tNJiQnwlSVA8AB9R0gGWmDTpxDKYXFEJJFCMAlW+r9Yv7wBZR8xS5PCntAsxYEu67+NKa0zesTmpuLCxVN0oVwAcGBYcWwe02VlOFkhOuPKJLY4xf+IRfKErBU5BHPDjAyNrOq4oBIdgfrBck4FypwkzrwchiW9usFbNs195s5iVBgnQa7oPmLUApmvAFvaA5k1agFAMCWYVLZkmKotSYNaJCpRYAkZECOd1TCsHISMCVfqMU2ghNCcN7+cGmLlHyU2MG+gMarSOpAPkY+mbQqAYwWxJd60SwcjePIE/SN1PPgcmgDn1gMgWJDDs18MxyWCgAHoDUqbR3T0hrMSFOlQoR1EIeye1JS0qlgssqKwDS8GAF3UsMI0Rlk0u9RC7GU0xHtDukSlWeW4dLeBvC7UJ3h+kZLaVmEqzzyC57sh2bcwhxtPa0nv5g7xIYgAk0LAAsc2MI9r7QlzJU2UhQUtSSEgYPxwiBqE2nowKJb03RKWGHOCLRY1yqTEtTHEdRFcoAuehjQmZZR8HZctsYISjSIlJZz9iJUGJAieClobbMQ8tSQq6b7vk4CWp1g0SFPfWQSE3fhw1I5wLsFQVLWQQfF7CLzYVLvpKjdJyN4gHI9DWAYaQR+GQZgmXcmrnk5GsRmSWSWzBG7CCSm6ABkG5RVPPhPA+kCE7sy82yIEqWuWfE7lQL1Zz0MVqnGYXKagOSBQ790M02ZjMSpjfN5JAuhwGNMjhAn4k3CjAHFqOd9HOcESvQZs22BXgXiBQ6jSJy5JReL+F6DTWPWNSFsDLSCUgg5vx84vWH9IpBNUwS0z+7Te+zQn74wqkze8IBc/Mo6nE/wDIx3tAo3wj8ofmW+ke2VIdwGdRCR5k8oNKlYqVylSNH2atKErmLWWupAGZJUcAMywMUba26ucLgdEv8uZz8X0iVnlJlquoDvQqJxObQstr31Pi8Z5ybZ2PxuLG5vzR6TaykMzjQ5cIKXthRDG+RoVqI6PC4xGFnWn0uOTtotnTiouf8RXBUmxFSCoGtWHCB1JILENxiF45Y/6I+Ca7aUylIYEHB8iakiA7l1t484stE4TSgAMECp1OfoIuWkKDQyMu0xZelj1EZNKvQBNnBCX1yhRNmFRc1graSS4f7MUykxp5PPOLi6ZrOxVJMz/yD0ENL7TL+SfCwckh2Km3OYXdjpZMqbp3gB5phnK2anuwFkleN8UViCw5jGAfJOaDhXDDGKLeoBBP9JeJSyE3UDFi28DH1iFtVQgsfCfSAQbaoUyVqCb0w0Lu4YpMRtlkJCEuwCCSWzNW9oumSCVKUsApzfE5AAZVzieyiVFTiiQAKg6s+8MesXJ0rCiu7SB9tWPwIADsEjmn0evlF2w/9IODQkOcawyUMjWENu2guzOhLVLhR+XWmZqOkLxyt0OzQtWDbSsZVOJVQAANnw6NAKpV9aglrqac849OlqAeYFC+6qkgnByR+0E2ZACaBnrDJukM6Dp1ky74WyqSqZJN5B+94iYtt4kqoSX3RdFE2zhW4wm75O3/AA7xvuxhHcm7e+V2iBgQImJDBRbQGnSOXJhiNEWfJu4mjtCxJQit0Z6mmnOE20do98QEpZsTr9BHbDszvVeNZDB9SeD4Q7FgSmWpCBXF8zpX2i7SRzFBxy3JvYjky7oiyIqiTwFneiklSB7dZO8AbEecLUyiKEMd8OgYktAUGP8AiGQyUczrPx8czcoal/0a9lARZp2pm+qE/vDIH6Qu2Cn+UvdN9EiGMtNecOb2efUWtMW9yVIXPchQWbul1JZuZ9oMt0wFyMCn2jsqYlKVIUAAFeEfmBIIbPGOW5LXh/SfSKXIDWhKu1rckGrF6Bi+6HNiu3EqSALyUktw/wAwolyx1xhxstT2ZIb/AE5q5b63gmYOkLyO0aca7WvskJoJKQaj76wLb7ElbqJ+EUDUcPWLgB3hDDCnHPq8HWCxd8VJCrvhJwd8BrvhT+I5SuzMWqaVy/EEEh0pUpyqpLwOacogkuBoz8zUxIQyb8HU/GY6i5+zxj0caPQB0zzx6PR6IQusky6sHe3Iw/z40PqPeM9IQ6kjUiNDerwBJ8v3gWcvrku9GctJAKtAT0eOJLimcH7Ks/eCc+UlZ5ws2FKK5suWPnIDaFx5fSGKNxsOXWfryrG/X+zd9n+zye7C5hIJqGZ+ZOUU7e2Pd3uCUHOjOD5RrAAKDABhwygDbgeWDooNzBB+90LZzlnl391mG2ba0oSsHEkKGpLNToOsHDaMvJVCRdLUFWrplA9hmpReBSFMos45e0Gf/opo6B5RpjwZuqa/dLYP+MkqKVsHwdqh8PQ+WsVT7clSFqLvdOTZMPeDFW9OSB5Ry028FCxc+U+hizNr2KlqYtyhlsYES54el+XMA4XkrPmmF0yXUwx2Ks3loYEGUo8GKVOP0wua0aIy3spmKZfMD0EOdjrAmElRHgVhyPlCuenxIOpb3HvDPYqmnJaruPKAm7SJii05X7MZRgBgAAOEcMPF2JJSApJSboyIOGNcRCabLKSQcRA2eh6bPCaUVogTBe1bMJcy6PypPUV8wYGlS7ygnUhPWkM+0029PVT4QE+8QZOT/bGK+xTHo9HhEHhezEvMG4Ew0tBZKzub76wv2QPEToILtx/lq4+8UcrqflnS/sd7K1mqR+dBTEv4d2LvJqpxFJSQB/esMBySFdRrAOxrWJU1KzgHerUaN5sCTLRZ0CV8JdZOq1F1ew4AQ1SqLMv5HH/PUvoYPGX7SbRvWqVISaIda/7iPCOQf9UNtubZTZZd4sVqe4n8x14B/OPn+xVldovLLqLqJOZOcLBw4rTk/AykkArNPjL8ywiwTMnB5c4plSwpzg6n/wDb2MRlyy1XGu9x99Yelow5XeRsYGexwHADH7w5xO2S/Ctm+BRrkGPnFEqQXLVcDHKmkEWiUO7WwPwl8Mkt984lAmVXLYl1+cFbHmXZySlVajHUERmpy7xc1iDdYY0LTd2fQLRLJa6WIMFWGaETEqU5AxbExmuy9uvBUteI8QNajAvw9402zLAZyjUhCfiLPUuyRk9HPERllGnRujJNdw1sa/xdmF5N0h0hy7KT4cdC1YyO2ZfwqzqD6/WNtZJCLNKU6jdTeWpRbNyYxFvtJmyhMIYrUVcHKi3nAmnpG1kTRRsZDzkaA3jwAf2gSdNvqUo4qL9YvsdoCL7nxFF1IzrQtyeBYI68N5ZP1o9Ho9HYpjxnshFFHUgdH+sGbQlkIUk4s/XxDyMc2XZiUoQMVHo59hBvaH4533kIo4eSd5r+y3+HGyyuf35LIlUA/OtQULvBi54iD7dbZWz1z0mqQy5aALrqNbiXyYpD6JifYfakiTIRKClLnTJhPdIHivEAMMgGSHUTGV/itMe1JuLvC7gGYEMk3d1GD6GGwXdoz9dkk8rb/wACO2W6ZaFmZNLqNNwAwAGQg3YA/mKV+VBPpCSxHw840ewZbIWrUhI5eIxUl8qNffXTd30GoDJFcGHlHYsABjlyGnGu2GIlROeD3S6fKr0MLChjHbQSELqfhOe6KoIw5lxEIhgVJf4k9RFcwpYsRhqIeJPqv8O+z8uRYVTZ4S9pTfmFWAkiqU7gfiOrjQRoZFkQtDiSJIJ8LUURkooAF0kZGuESsO0ZCJMpPfSvDKQGvpxCRv1gPa22Lw7qyzpImKxmKmJuyUYXmfxLNWHElmqh7Y2DMT/ELabTDZpR8KWUsu9ckcs/2hGs/wDTy+J94q2+bOmaU2ZRWhAumYouZq8Vr3Ak+UTtMxIlygFAskkseEKaOz06ilAXy6zFH8oA5mLxA9jIYnUkxfeGsSXJ0Ona7O5vm2eiUlF5QGpaIXhugzZd2+5IoNYGg8uRRg2manYMp5r5JST1oPUwN2g+Obw/+RDLs+tAStV5NVAYjAB9dVGFG3p6SqayhmMRoBFHBg7yWIrFb5khRXKN1RSUvuOLacYz8+euaorWXUfsAaCG7iFEvDKNGEb+WSuLRdYjQ8Y12z5d1CE5gXjxVUeXrGRkLCS5DjFtY0WwLSVpWpZF5Uwk1AyGA0iOPysxyzp4I409jQx4mOJmDNuo9I8qanUdRF2ISPPWIW0/y1/2n0jqZidR1iu1zEmXM8Q+A5jQxC2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48" name="AutoShape 20" descr="data:image/jpeg;base64,/9j/4AAQSkZJRgABAQAAAQABAAD/2wCEAAkGBxMSEhUUERQWFRUXFhwVGBgXFxgYGxgYHBwYFxgaFhcYHSggGBolHBgXITEhJSkrLi4uGB8zODMsNygtLisBCgoKDg0OGxAQGSwcICQsLC8sLCwsLCwsLCwyLCwsLCwsNywsLCw3LCwsLCwsLCwsLCwsLCwsLDcsLCwsKzcsN//AABEIAKAAoAMBIgACEQEDEQH/xAAbAAACAwEBAQAAAAAAAAAAAAAEBQIDBgEAB//EAD8QAAECAwUFBgQEBQMFAQAAAAECEQADIQQSMUFRBWFxgZEGEyKhscEyQtHwFFKS4QcjYnLxM4KiJGNzssIV/8QAGgEAAgMBAQAAAAAAAAAAAAAAAgMAAQQFBv/EACkRAAICAgEEAgIABwAAAAAAAAABAhEDITEEEkFRImEFExQjMnGBobH/2gAMAwEAAhEDEQA/AMDLtLE+EEfeFIIlWuW4ChdvUBYEPvpSLRZyszitICjMVdbICgA0FIQTphVQgBqNkNeNYT2mly1o1qZbUISeQgC3Wa8oEMzaCKNlWxQklzeuqup1wBY9YuM0qBcMXg9cCd8l1jnA5BxuES2nYErTQDNi2ZhYFFCn6w9skwKS3MQMkHCV6MnZizhvLODdkyx/qKZyHq3hGUV7YTdmEjAgciACfaLhKQoAkZZe8EtoVL4ui6wrRPPgQUJSbxmChUVOGHGG3glo8KUpAbABxXVnimxIuy05P4uuHk0SnpdB1Z+kZ5ytm7HHthrkOkTWVeVUIBW2t0XgOZAEUbXUpSLxe93aJlc1BIJPNvOO2aWCoIJZJBQToCkh/eK7fa7xUshr5YDQGgG5k+kCqLd3b4oRbWta6XXJO/SM5bLReU2SaD3hzttZQpadGboQPWM+hDxqh7MstMklW+JXt8XIsgzLRYmQnQniYMWyhCzr94xsezKFIkkqLBSrwrkwHtGZElO8RpdggCSHL+IgPkICb0FHkb/iz8tYuSpRBvKOEBAkByWqzZboKQmhKjk9IUMAJUu46RWpL7nJ9TAm0Nj31hYLJNVuKuMWG8QdtBRSSRoQd1RWFm1byEBpilJW4IJ0b4dAcIMi2ilSSgd2cjeSdRod4giaoHxJoMD7QHbFeFF0EAVrv3xOxTHU2ShhwrFeSVonMIEW7JnsbuleUU2lNRSkCGd3akEYPXhTGGNWhCdMadoJAKQQM7xOohbs2WVquAtqdBrGhIC5bEO3ofsQs7PyLqVqOJUE/pD+ZV5QrucUPUFOSGQm1umhApoQ1G5Dyh72b2ImeSuaWlJN1hQzFYlI3AEO2rQgmpBrVxg3kGzjfjadnsPcWadMCFqSW0f5nPyi8TjjyhSVj8knFGZsdhSidMkTkhR+UklyzsUl6XgX/wBsLbVJAmFD3rinc9A44v8ApjX9o7CualKpAeZImKSQKKururSQ+IBy3qhZtzYgs8iSS5mKWb5NalIN0HQEc3MU1RIST0fO+1oJmpTkUgnk4gCVLCaAQw7RLeerclKfJ/eFUtZNI1RXxRkySubLQA0UTJpTg2kETnAG+Byh36wQD5LJSi1dI1XZ0Dut94j7MJtiSQZyAU3gxUQQ4wLP0jXLmMMkgPkAzVwEBPaoKOtkhLcF6ZAGlOAjpmJCSDwphnhugIWtL0LkvhkdD1j06cXISBgTjXHA8oBhktoz7qlJSm+p8PaEk+xzVspdARh8N0aAQ8VKRedVWU4LVMct9pCnanGCp0RP0KZ6AUkPhhywhLNkqTUhq46HKNEiRfBYhxqa8YFtc4SvjAUVFyBWnAxSewmnVlNktAmC6r4hnEbVKADKDxeLQCHSMcf3gaeu8YYIsbbCnOhji108qiCLLZyhABxV4z/urCrZ024onc/SsbjaOzElSakMgIo2CcMRCsiH4ZrkB7OSAu0ygcEm/wDpqPMCN4q6pQKkpJSXSSA6T/SWpiYzfYjZcwJ/ETmF8KShIdwHxU+ZumgjQ2qYJYvKwcA7no/CASoOclJ6IW1S5clpMtU5mSECYEEpwLLajBsK74yfaS1FUxEpEu7cLzFLUVFRLMyq3gAP+WAjYylhnBoAXehGGIyYCPne0rWZy500ZhahuSBQ9G6xTfgkI07Z8/mTjMKln5jePN47Z6ZPrFSU3RuaLkF8DGqjK+bJWia6d7n2ictA6pPOLO6Y8c9Y7dDM/wC0RcEk9j+yWpSpaUoIQEpunHEYlhuIZonLk94m6pRmYklRwU7EltQfKA9jtdSn/uhyBkB9W6Q3tNJiQnwlSVA8AB9R0gGWmDTpxDKYXFEJJFCMAlW+r9Yv7wBZR8xS5PCntAsxYEu67+NKa0zesTmpuLCxVN0oVwAcGBYcWwe02VlOFkhOuPKJLY4xf+IRfKErBU5BHPDjAyNrOq4oBIdgfrBck4FypwkzrwchiW9usFbNs195s5iVBgnQa7oPmLUApmvAFvaA5k1agFAMCWYVLZkmKotSYNaJCpRYAkZECOd1TCsHISMCVfqMU2ghNCcN7+cGmLlHyU2MG+gMarSOpAPkY+mbQqAYwWxJd60SwcjePIE/SN1PPgcmgDn1gMgWJDDs18MxyWCgAHoDUqbR3T0hrMSFOlQoR1EIeye1JS0qlgssqKwDS8GAF3UsMI0Rlk0u9RC7GU0xHtDukSlWeW4dLeBvC7UJ3h+kZLaVmEqzzyC57sh2bcwhxtPa0nv5g7xIYgAk0LAAsc2MI9r7QlzJU2UhQUtSSEgYPxwiBqE2nowKJb03RKWGHOCLRY1yqTEtTHEdRFcoAuehjQmZZR8HZctsYISjSIlJZz9iJUGJAieClobbMQ8tSQq6b7vk4CWp1g0SFPfWQSE3fhw1I5wLsFQVLWQQfF7CLzYVLvpKjdJyN4gHI9DWAYaQR+GQZgmXcmrnk5GsRmSWSWzBG7CCSm6ABkG5RVPPhPA+kCE7sy82yIEqWuWfE7lQL1Zz0MVqnGYXKagOSBQ790M02ZjMSpjfN5JAuhwGNMjhAn4k3CjAHFqOd9HOcESvQZs22BXgXiBQ6jSJy5JReL+F6DTWPWNSFsDLSCUgg5vx84vWH9IpBNUwS0z+7Te+zQn74wqkze8IBc/Mo6nE/wDIx3tAo3wj8ofmW+ke2VIdwGdRCR5k8oNKlYqVylSNH2atKErmLWWupAGZJUcAMywMUba26ucLgdEv8uZz8X0iVnlJlquoDvQqJxObQstr31Pi8Z5ybZ2PxuLG5vzR6TaykMzjQ5cIKXthRDG+RoVqI6PC4xGFnWn0uOTtotnTiouf8RXBUmxFSCoGtWHCB1JILENxiF45Y/6I+Ca7aUylIYEHB8iakiA7l1t484stE4TSgAMECp1OfoIuWkKDQyMu0xZelj1EZNKvQBNnBCX1yhRNmFRc1graSS4f7MUykxp5PPOLi6ZrOxVJMz/yD0ENL7TL+SfCwckh2Km3OYXdjpZMqbp3gB5phnK2anuwFkleN8UViCw5jGAfJOaDhXDDGKLeoBBP9JeJSyE3UDFi28DH1iFtVQgsfCfSAQbaoUyVqCb0w0Lu4YpMRtlkJCEuwCCSWzNW9oumSCVKUsApzfE5AAZVzieyiVFTiiQAKg6s+8MesXJ0rCiu7SB9tWPwIADsEjmn0evlF2w/9IODQkOcawyUMjWENu2guzOhLVLhR+XWmZqOkLxyt0OzQtWDbSsZVOJVQAANnw6NAKpV9aglrqac849OlqAeYFC+6qkgnByR+0E2ZACaBnrDJukM6Dp1ky74WyqSqZJN5B+94iYtt4kqoSX3RdFE2zhW4wm75O3/AA7xvuxhHcm7e+V2iBgQImJDBRbQGnSOXJhiNEWfJu4mjtCxJQit0Z6mmnOE20do98QEpZsTr9BHbDszvVeNZDB9SeD4Q7FgSmWpCBXF8zpX2i7SRzFBxy3JvYjky7oiyIqiTwFneiklSB7dZO8AbEecLUyiKEMd8OgYktAUGP8AiGQyUczrPx8czcoal/0a9lARZp2pm+qE/vDIH6Qu2Cn+UvdN9EiGMtNecOb2efUWtMW9yVIXPchQWbul1JZuZ9oMt0wFyMCn2jsqYlKVIUAAFeEfmBIIbPGOW5LXh/SfSKXIDWhKu1rckGrF6Bi+6HNiu3EqSALyUktw/wAwolyx1xhxstT2ZIb/AE5q5b63gmYOkLyO0aca7WvskJoJKQaj76wLb7ElbqJ+EUDUcPWLgB3hDDCnHPq8HWCxd8VJCrvhJwd8BrvhT+I5SuzMWqaVy/EEEh0pUpyqpLwOacogkuBoz8zUxIQyb8HU/GY6i5+zxj0caPQB0zzx6PR6IQusky6sHe3Iw/z40PqPeM9IQ6kjUiNDerwBJ8v3gWcvrku9GctJAKtAT0eOJLimcH7Ks/eCc+UlZ5ws2FKK5suWPnIDaFx5fSGKNxsOXWfryrG/X+zd9n+zye7C5hIJqGZ+ZOUU7e2Pd3uCUHOjOD5RrAAKDABhwygDbgeWDooNzBB+90LZzlnl391mG2ba0oSsHEkKGpLNToOsHDaMvJVCRdLUFWrplA9hmpReBSFMos45e0Gf/opo6B5RpjwZuqa/dLYP+MkqKVsHwdqh8PQ+WsVT7clSFqLvdOTZMPeDFW9OSB5Ry028FCxc+U+hizNr2KlqYtyhlsYES54el+XMA4XkrPmmF0yXUwx2Ks3loYEGUo8GKVOP0wua0aIy3spmKZfMD0EOdjrAmElRHgVhyPlCuenxIOpb3HvDPYqmnJaruPKAm7SJii05X7MZRgBgAAOEcMPF2JJSApJSboyIOGNcRCabLKSQcRA2eh6bPCaUVogTBe1bMJcy6PypPUV8wYGlS7ygnUhPWkM+0029PVT4QE+8QZOT/bGK+xTHo9HhEHhezEvMG4Ew0tBZKzub76wv2QPEToILtx/lq4+8UcrqflnS/sd7K1mqR+dBTEv4d2LvJqpxFJSQB/esMBySFdRrAOxrWJU1KzgHerUaN5sCTLRZ0CV8JdZOq1F1ew4AQ1SqLMv5HH/PUvoYPGX7SbRvWqVISaIda/7iPCOQf9UNtubZTZZd4sVqe4n8x14B/OPn+xVldovLLqLqJOZOcLBw4rTk/AykkArNPjL8ywiwTMnB5c4plSwpzg6n/wDb2MRlyy1XGu9x99Yelow5XeRsYGexwHADH7w5xO2S/Ctm+BRrkGPnFEqQXLVcDHKmkEWiUO7WwPwl8Mkt984lAmVXLYl1+cFbHmXZySlVajHUERmpy7xc1iDdYY0LTd2fQLRLJa6WIMFWGaETEqU5AxbExmuy9uvBUteI8QNajAvw9402zLAZyjUhCfiLPUuyRk9HPERllGnRujJNdw1sa/xdmF5N0h0hy7KT4cdC1YyO2ZfwqzqD6/WNtZJCLNKU6jdTeWpRbNyYxFvtJmyhMIYrUVcHKi3nAmnpG1kTRRsZDzkaA3jwAf2gSdNvqUo4qL9YvsdoCL7nxFF1IzrQtyeBYI68N5ZP1o9Ho9HYpjxnshFFHUgdH+sGbQlkIUk4s/XxDyMc2XZiUoQMVHo59hBvaH4533kIo4eSd5r+y3+HGyyuf35LIlUA/OtQULvBi54iD7dbZWz1z0mqQy5aALrqNbiXyYpD6JifYfakiTIRKClLnTJhPdIHivEAMMgGSHUTGV/itMe1JuLvC7gGYEMk3d1GD6GGwXdoz9dkk8rb/wACO2W6ZaFmZNLqNNwAwAGQg3YA/mKV+VBPpCSxHw840ewZbIWrUhI5eIxUl8qNffXTd30GoDJFcGHlHYsABjlyGnGu2GIlROeD3S6fKr0MLChjHbQSELqfhOe6KoIw5lxEIhgVJf4k9RFcwpYsRhqIeJPqv8O+z8uRYVTZ4S9pTfmFWAkiqU7gfiOrjQRoZFkQtDiSJIJ8LUURkooAF0kZGuESsO0ZCJMpPfSvDKQGvpxCRv1gPa22Lw7qyzpImKxmKmJuyUYXmfxLNWHElmqh7Y2DMT/ELabTDZpR8KWUsu9ckcs/2hGs/wDTy+J94q2+bOmaU2ZRWhAumYouZq8Vr3Ak+UTtMxIlygFAskkseEKaOz06ilAXy6zFH8oA5mLxA9jIYnUkxfeGsSXJ0Ona7O5vm2eiUlF5QGpaIXhugzZd2+5IoNYGg8uRRg2manYMp5r5JST1oPUwN2g+Obw/+RDLs+tAStV5NVAYjAB9dVGFG3p6SqayhmMRoBFHBg7yWIrFb5khRXKN1RSUvuOLacYz8+euaorWXUfsAaCG7iFEvDKNGEb+WSuLRdYjQ8Y12z5d1CE5gXjxVUeXrGRkLCS5DjFtY0WwLSVpWpZF5Uwk1AyGA0iOPysxyzp4I409jQx4mOJmDNuo9I8qanUdRF2ISPPWIW0/y1/2n0jqZidR1iu1zEmXM8Q+A5jQxC2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50" name="AutoShape 22" descr="data:image/jpeg;base64,/9j/4AAQSkZJRgABAQAAAQABAAD/2wCEAAkGBxMSEhUUERQWFRUXFhwVGBgXFxgYGxgYHBwYFxgaFhcYHSggGBolHBgXITEhJSkrLi4uGB8zODMsNygtLisBCgoKDg0OGxAQGSwcICQsLC8sLCwsLCwsLCwyLCwsLCwsNywsLCw3LCwsLCwsLCwsLCwsLCwsLDcsLCwsKzcsN//AABEIAKAAoAMBIgACEQEDEQH/xAAbAAACAwEBAQAAAAAAAAAAAAAEBQIDBgEAB//EAD8QAAECAwUFBgQEBQMFAQAAAAECEQADIQQSMUFRBWFxgZEGEyKhscEyQtHwFFKS4QcjYnLxM4KiJGNzssIV/8QAGgEAAgMBAQAAAAAAAAAAAAAAAgMAAQQFBv/EACkRAAICAgEEAgIABwAAAAAAAAABAhEDITEEEkFRImEFExQjMnGBobH/2gAMAwEAAhEDEQA/AMDLtLE+EEfeFIIlWuW4ChdvUBYEPvpSLRZyszitICjMVdbICgA0FIQTphVQgBqNkNeNYT2mly1o1qZbUISeQgC3Wa8oEMzaCKNlWxQklzeuqup1wBY9YuM0qBcMXg9cCd8l1jnA5BxuES2nYErTQDNi2ZhYFFCn6w9skwKS3MQMkHCV6MnZizhvLODdkyx/qKZyHq3hGUV7YTdmEjAgciACfaLhKQoAkZZe8EtoVL4ui6wrRPPgQUJSbxmChUVOGHGG3glo8KUpAbABxXVnimxIuy05P4uuHk0SnpdB1Z+kZ5ytm7HHthrkOkTWVeVUIBW2t0XgOZAEUbXUpSLxe93aJlc1BIJPNvOO2aWCoIJZJBQToCkh/eK7fa7xUshr5YDQGgG5k+kCqLd3b4oRbWta6XXJO/SM5bLReU2SaD3hzttZQpadGboQPWM+hDxqh7MstMklW+JXt8XIsgzLRYmQnQniYMWyhCzr94xsezKFIkkqLBSrwrkwHtGZElO8RpdggCSHL+IgPkICb0FHkb/iz8tYuSpRBvKOEBAkByWqzZboKQmhKjk9IUMAJUu46RWpL7nJ9TAm0Nj31hYLJNVuKuMWG8QdtBRSSRoQd1RWFm1byEBpilJW4IJ0b4dAcIMi2ilSSgd2cjeSdRod4giaoHxJoMD7QHbFeFF0EAVrv3xOxTHU2ShhwrFeSVonMIEW7JnsbuleUU2lNRSkCGd3akEYPXhTGGNWhCdMadoJAKQQM7xOohbs2WVquAtqdBrGhIC5bEO3ofsQs7PyLqVqOJUE/pD+ZV5QrucUPUFOSGQm1umhApoQ1G5Dyh72b2ImeSuaWlJN1hQzFYlI3AEO2rQgmpBrVxg3kGzjfjadnsPcWadMCFqSW0f5nPyi8TjjyhSVj8knFGZsdhSidMkTkhR+UklyzsUl6XgX/wBsLbVJAmFD3rinc9A44v8ApjX9o7CualKpAeZImKSQKKururSQ+IBy3qhZtzYgs8iSS5mKWb5NalIN0HQEc3MU1RIST0fO+1oJmpTkUgnk4gCVLCaAQw7RLeerclKfJ/eFUtZNI1RXxRkySubLQA0UTJpTg2kETnAG+Byh36wQD5LJSi1dI1XZ0Dut94j7MJtiSQZyAU3gxUQQ4wLP0jXLmMMkgPkAzVwEBPaoKOtkhLcF6ZAGlOAjpmJCSDwphnhugIWtL0LkvhkdD1j06cXISBgTjXHA8oBhktoz7qlJSm+p8PaEk+xzVspdARh8N0aAQ8VKRedVWU4LVMct9pCnanGCp0RP0KZ6AUkPhhywhLNkqTUhq46HKNEiRfBYhxqa8YFtc4SvjAUVFyBWnAxSewmnVlNktAmC6r4hnEbVKADKDxeLQCHSMcf3gaeu8YYIsbbCnOhji108qiCLLZyhABxV4z/urCrZ024onc/SsbjaOzElSakMgIo2CcMRCsiH4ZrkB7OSAu0ygcEm/wDpqPMCN4q6pQKkpJSXSSA6T/SWpiYzfYjZcwJ/ETmF8KShIdwHxU+ZumgjQ2qYJYvKwcA7no/CASoOclJ6IW1S5clpMtU5mSECYEEpwLLajBsK74yfaS1FUxEpEu7cLzFLUVFRLMyq3gAP+WAjYylhnBoAXehGGIyYCPne0rWZy500ZhahuSBQ9G6xTfgkI07Z8/mTjMKln5jePN47Z6ZPrFSU3RuaLkF8DGqjK+bJWia6d7n2ictA6pPOLO6Y8c9Y7dDM/wC0RcEk9j+yWpSpaUoIQEpunHEYlhuIZonLk94m6pRmYklRwU7EltQfKA9jtdSn/uhyBkB9W6Q3tNJiQnwlSVA8AB9R0gGWmDTpxDKYXFEJJFCMAlW+r9Yv7wBZR8xS5PCntAsxYEu67+NKa0zesTmpuLCxVN0oVwAcGBYcWwe02VlOFkhOuPKJLY4xf+IRfKErBU5BHPDjAyNrOq4oBIdgfrBck4FypwkzrwchiW9usFbNs195s5iVBgnQa7oPmLUApmvAFvaA5k1agFAMCWYVLZkmKotSYNaJCpRYAkZECOd1TCsHISMCVfqMU2ghNCcN7+cGmLlHyU2MG+gMarSOpAPkY+mbQqAYwWxJd60SwcjePIE/SN1PPgcmgDn1gMgWJDDs18MxyWCgAHoDUqbR3T0hrMSFOlQoR1EIeye1JS0qlgssqKwDS8GAF3UsMI0Rlk0u9RC7GU0xHtDukSlWeW4dLeBvC7UJ3h+kZLaVmEqzzyC57sh2bcwhxtPa0nv5g7xIYgAk0LAAsc2MI9r7QlzJU2UhQUtSSEgYPxwiBqE2nowKJb03RKWGHOCLRY1yqTEtTHEdRFcoAuehjQmZZR8HZctsYISjSIlJZz9iJUGJAieClobbMQ8tSQq6b7vk4CWp1g0SFPfWQSE3fhw1I5wLsFQVLWQQfF7CLzYVLvpKjdJyN4gHI9DWAYaQR+GQZgmXcmrnk5GsRmSWSWzBG7CCSm6ABkG5RVPPhPA+kCE7sy82yIEqWuWfE7lQL1Zz0MVqnGYXKagOSBQ790M02ZjMSpjfN5JAuhwGNMjhAn4k3CjAHFqOd9HOcESvQZs22BXgXiBQ6jSJy5JReL+F6DTWPWNSFsDLSCUgg5vx84vWH9IpBNUwS0z+7Te+zQn74wqkze8IBc/Mo6nE/wDIx3tAo3wj8ofmW+ke2VIdwGdRCR5k8oNKlYqVylSNH2atKErmLWWupAGZJUcAMywMUba26ucLgdEv8uZz8X0iVnlJlquoDvQqJxObQstr31Pi8Z5ybZ2PxuLG5vzR6TaykMzjQ5cIKXthRDG+RoVqI6PC4xGFnWn0uOTtotnTiouf8RXBUmxFSCoGtWHCB1JILENxiF45Y/6I+Ca7aUylIYEHB8iakiA7l1t484stE4TSgAMECp1OfoIuWkKDQyMu0xZelj1EZNKvQBNnBCX1yhRNmFRc1graSS4f7MUykxp5PPOLi6ZrOxVJMz/yD0ENL7TL+SfCwckh2Km3OYXdjpZMqbp3gB5phnK2anuwFkleN8UViCw5jGAfJOaDhXDDGKLeoBBP9JeJSyE3UDFi28DH1iFtVQgsfCfSAQbaoUyVqCb0w0Lu4YpMRtlkJCEuwCCSWzNW9oumSCVKUsApzfE5AAZVzieyiVFTiiQAKg6s+8MesXJ0rCiu7SB9tWPwIADsEjmn0evlF2w/9IODQkOcawyUMjWENu2guzOhLVLhR+XWmZqOkLxyt0OzQtWDbSsZVOJVQAANnw6NAKpV9aglrqac849OlqAeYFC+6qkgnByR+0E2ZACaBnrDJukM6Dp1ky74WyqSqZJN5B+94iYtt4kqoSX3RdFE2zhW4wm75O3/AA7xvuxhHcm7e+V2iBgQImJDBRbQGnSOXJhiNEWfJu4mjtCxJQit0Z6mmnOE20do98QEpZsTr9BHbDszvVeNZDB9SeD4Q7FgSmWpCBXF8zpX2i7SRzFBxy3JvYjky7oiyIqiTwFneiklSB7dZO8AbEecLUyiKEMd8OgYktAUGP8AiGQyUczrPx8czcoal/0a9lARZp2pm+qE/vDIH6Qu2Cn+UvdN9EiGMtNecOb2efUWtMW9yVIXPchQWbul1JZuZ9oMt0wFyMCn2jsqYlKVIUAAFeEfmBIIbPGOW5LXh/SfSKXIDWhKu1rckGrF6Bi+6HNiu3EqSALyUktw/wAwolyx1xhxstT2ZIb/AE5q5b63gmYOkLyO0aca7WvskJoJKQaj76wLb7ElbqJ+EUDUcPWLgB3hDDCnHPq8HWCxd8VJCrvhJwd8BrvhT+I5SuzMWqaVy/EEEh0pUpyqpLwOacogkuBoz8zUxIQyb8HU/GY6i5+zxj0caPQB0zzx6PR6IQusky6sHe3Iw/z40PqPeM9IQ6kjUiNDerwBJ8v3gWcvrku9GctJAKtAT0eOJLimcH7Ks/eCc+UlZ5ws2FKK5suWPnIDaFx5fSGKNxsOXWfryrG/X+zd9n+zye7C5hIJqGZ+ZOUU7e2Pd3uCUHOjOD5RrAAKDABhwygDbgeWDooNzBB+90LZzlnl391mG2ba0oSsHEkKGpLNToOsHDaMvJVCRdLUFWrplA9hmpReBSFMos45e0Gf/opo6B5RpjwZuqa/dLYP+MkqKVsHwdqh8PQ+WsVT7clSFqLvdOTZMPeDFW9OSB5Ry028FCxc+U+hizNr2KlqYtyhlsYES54el+XMA4XkrPmmF0yXUwx2Ks3loYEGUo8GKVOP0wua0aIy3spmKZfMD0EOdjrAmElRHgVhyPlCuenxIOpb3HvDPYqmnJaruPKAm7SJii05X7MZRgBgAAOEcMPF2JJSApJSboyIOGNcRCabLKSQcRA2eh6bPCaUVogTBe1bMJcy6PypPUV8wYGlS7ygnUhPWkM+0029PVT4QE+8QZOT/bGK+xTHo9HhEHhezEvMG4Ew0tBZKzub76wv2QPEToILtx/lq4+8UcrqflnS/sd7K1mqR+dBTEv4d2LvJqpxFJSQB/esMBySFdRrAOxrWJU1KzgHerUaN5sCTLRZ0CV8JdZOq1F1ew4AQ1SqLMv5HH/PUvoYPGX7SbRvWqVISaIda/7iPCOQf9UNtubZTZZd4sVqe4n8x14B/OPn+xVldovLLqLqJOZOcLBw4rTk/AykkArNPjL8ywiwTMnB5c4plSwpzg6n/wDb2MRlyy1XGu9x99Yelow5XeRsYGexwHADH7w5xO2S/Ctm+BRrkGPnFEqQXLVcDHKmkEWiUO7WwPwl8Mkt984lAmVXLYl1+cFbHmXZySlVajHUERmpy7xc1iDdYY0LTd2fQLRLJa6WIMFWGaETEqU5AxbExmuy9uvBUteI8QNajAvw9402zLAZyjUhCfiLPUuyRk9HPERllGnRujJNdw1sa/xdmF5N0h0hy7KT4cdC1YyO2ZfwqzqD6/WNtZJCLNKU6jdTeWpRbNyYxFvtJmyhMIYrUVcHKi3nAmnpG1kTRRsZDzkaA3jwAf2gSdNvqUo4qL9YvsdoCL7nxFF1IzrQtyeBYI68N5ZP1o9Ho9HYpjxnshFFHUgdH+sGbQlkIUk4s/XxDyMc2XZiUoQMVHo59hBvaH4533kIo4eSd5r+y3+HGyyuf35LIlUA/OtQULvBi54iD7dbZWz1z0mqQy5aALrqNbiXyYpD6JifYfakiTIRKClLnTJhPdIHivEAMMgGSHUTGV/itMe1JuLvC7gGYEMk3d1GD6GGwXdoz9dkk8rb/wACO2W6ZaFmZNLqNNwAwAGQg3YA/mKV+VBPpCSxHw840ewZbIWrUhI5eIxUl8qNffXTd30GoDJFcGHlHYsABjlyGnGu2GIlROeD3S6fKr0MLChjHbQSELqfhOe6KoIw5lxEIhgVJf4k9RFcwpYsRhqIeJPqv8O+z8uRYVTZ4S9pTfmFWAkiqU7gfiOrjQRoZFkQtDiSJIJ8LUURkooAF0kZGuESsO0ZCJMpPfSvDKQGvpxCRv1gPa22Lw7qyzpImKxmKmJuyUYXmfxLNWHElmqh7Y2DMT/ELabTDZpR8KWUsu9ckcs/2hGs/wDTy+J94q2+bOmaU2ZRWhAumYouZq8Vr3Ak+UTtMxIlygFAskkseEKaOz06ilAXy6zFH8oA5mLxA9jIYnUkxfeGsSXJ0Ona7O5vm2eiUlF5QGpaIXhugzZd2+5IoNYGg8uRRg2manYMp5r5JST1oPUwN2g+Obw/+RDLs+tAStV5NVAYjAB9dVGFG3p6SqayhmMRoBFHBg7yWIrFb5khRXKN1RSUvuOLacYz8+euaorWXUfsAaCG7iFEvDKNGEb+WSuLRdYjQ8Y12z5d1CE5gXjxVUeXrGRkLCS5DjFtY0WwLSVpWpZF5Uwk1AyGA0iOPysxyzp4I409jQx4mOJmDNuo9I8qanUdRF2ISPPWIW0/y1/2n0jqZidR1iu1zEmXM8Q+A5jQxC2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52" name="Picture 24" descr="https://encrypted-tbn3.gstatic.com/images?q=tbn:ANd9GcQWawM4nUGqG0XZlzyhDZDthS_dV6IOx5cScTB1P1UkGQLuNOeEO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357562"/>
            <a:ext cx="2786082" cy="328614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572140"/>
            <a:ext cx="8501122" cy="110965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«Три сестрицы под окном пряли поздно вечерком…»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Какой сказке принадлежит данный отрывок?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какое насекомое превращала царевна Лебедь князя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Гвидона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l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encrypted-tbn0.gstatic.com/images?q=tbn:ANd9GcRZvGKE7fXcU-MLq8igJHnX9nWim7KbUWonJ5_D6WUXhkAOyAJ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643206" cy="271464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3556" name="Picture 4" descr="https://encrypted-tbn1.gstatic.com/images?q=tbn:ANd9GcS0zpyefxOe4FcKLYU44TrpwkxArCSsbqZc4VBwHK-X16QMMx5tC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14290"/>
            <a:ext cx="2786082" cy="271464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3558" name="Picture 6" descr="https://encrypted-tbn1.gstatic.com/images?q=tbn:ANd9GcQX25F73aVioS5JBeVtCAIThEcx0mBlB5K5RFw-UAlLhEsUecC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071810"/>
            <a:ext cx="2786082" cy="235745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3564" name="Picture 12" descr="https://encrypted-tbn0.gstatic.com/images?q=tbn:ANd9GcQkz4ZwSty6CC_O314HuuhTUZ27BAF1chfR8oLcHQKjNiqbl9j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14290"/>
            <a:ext cx="2714644" cy="271464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3566" name="Picture 14" descr="https://encrypted-tbn1.gstatic.com/images?q=tbn:ANd9GcSYFKuAIB4ghWOUP4bl4bDkYz-Op7P4R_NCEca2QaoE8hx-7ZR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3071810"/>
            <a:ext cx="2714644" cy="235745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26" name="Picture 2" descr="https://encrypted-tbn2.gstatic.com/images?q=tbn:ANd9GcQj1QBDkk0p7yA1ONrpHU5LNgFPIkpOF8DDOLaTOR41MLZq3FnBH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3071810"/>
            <a:ext cx="2643206" cy="235745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286388"/>
            <a:ext cx="8786874" cy="1428760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«Жил-был поп. Толоконный лоб. Пошёл поп по базару посмотреть кой-какого товару…».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называется сказка?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кем соревновался чертёнок?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зайчонок, сивая кобыла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  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Какую расплату взял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Балда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 попа? 	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encrypted-tbn1.gstatic.com/images?q=tbn:ANd9GcRMBBiAk2uHyd2-_hMzGly3bgUkuZTv-hilRy97qFLjQFv9lXq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42852"/>
            <a:ext cx="2857520" cy="264320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4580" name="Picture 4" descr="https://encrypted-tbn1.gstatic.com/images?q=tbn:ANd9GcR7fh0nOaEdyW7LYNdsv1T3Yz8b1Ajl6PrAuWj6vbyyCP3KBu3fS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2857520" cy="264320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074" name="Picture 2" descr="https://encrypted-tbn3.gstatic.com/images?q=tbn:ANd9GcRG0ztPW4xoVQsR5tMHTqE8gH0iNhcXv6T4gFCC_kXIQCISVWgW3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42852"/>
            <a:ext cx="2571768" cy="264320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076" name="Picture 4" descr="https://encrypted-tbn3.gstatic.com/images?q=tbn:ANd9GcSKuHYbVWWdoqPmyztgy_tM_SQ5S0s_oVgEADhZcQhEj4s32644N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928934"/>
            <a:ext cx="2857520" cy="214314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080" name="Picture 8" descr="https://encrypted-tbn2.gstatic.com/images?q=tbn:ANd9GcSd5ZDa3ZPGJVL3NgRCF_KE7-nzWpp4MWZ8BNJ_Q_3JHapvQEt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2928934"/>
            <a:ext cx="2571768" cy="214314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3082" name="Picture 10" descr="https://encrypted-tbn2.gstatic.com/images?q=tbn:ANd9GcRsdwkLAtNeHu5FPYld1HwTOsddTZ1UaiuIhyPF_zkCx6jGzGaJ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2928934"/>
            <a:ext cx="2857520" cy="21431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3000372"/>
            <a:ext cx="5786478" cy="257176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 «Царь </a:t>
            </a:r>
            <a:r>
              <a:rPr lang="ru-RU" sz="2000" i="1" dirty="0" err="1" smtClean="0">
                <a:solidFill>
                  <a:srgbClr val="FF0000"/>
                </a:solidFill>
                <a:latin typeface="Georgia" pitchFamily="18" charset="0"/>
              </a:rPr>
              <a:t>Дадон</a:t>
            </a: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», «</a:t>
            </a:r>
            <a:r>
              <a:rPr lang="ru-RU" sz="2000" i="1" dirty="0" err="1" smtClean="0">
                <a:solidFill>
                  <a:srgbClr val="FF0000"/>
                </a:solidFill>
                <a:latin typeface="Georgia" pitchFamily="18" charset="0"/>
              </a:rPr>
              <a:t>Шамаханская</a:t>
            </a: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 царица», «Мудрец»</a:t>
            </a:r>
            <a:r>
              <a:rPr lang="ru-RU" sz="2000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 из какой сказки данные персонажи?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«Вот мудрец перед </a:t>
            </a:r>
            <a:r>
              <a:rPr lang="ru-RU" sz="2000" i="1" dirty="0" err="1" smtClean="0">
                <a:solidFill>
                  <a:srgbClr val="FF0000"/>
                </a:solidFill>
                <a:latin typeface="Georgia" pitchFamily="18" charset="0"/>
              </a:rPr>
              <a:t>Дадоном</a:t>
            </a:r>
            <a:r>
              <a:rPr lang="ru-RU" sz="2000" i="1" dirty="0" smtClean="0">
                <a:solidFill>
                  <a:srgbClr val="FF0000"/>
                </a:solidFill>
                <a:latin typeface="Georgia" pitchFamily="18" charset="0"/>
              </a:rPr>
              <a:t> стал и вынул из мешка…» 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кого вынул из мешка мудрец? 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Где сидел петушок и зачем?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За что наказал петушок царя </a:t>
            </a:r>
            <a:r>
              <a:rPr lang="ru-RU" sz="2000" b="1" dirty="0" err="1" smtClean="0">
                <a:solidFill>
                  <a:srgbClr val="C00000"/>
                </a:solidFill>
                <a:latin typeface="Georgia" pitchFamily="18" charset="0"/>
              </a:rPr>
              <a:t>Дадона</a:t>
            </a:r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?</a:t>
            </a:r>
            <a:endParaRPr lang="ru-RU" sz="20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25602" name="Picture 2" descr="https://encrypted-tbn0.gstatic.com/images?q=tbn:ANd9GcQ_quMJEd0aGHR2MiMMiOk4RY7N9F30UqtJQ-Wx-fYjy7VNPv_A4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42852"/>
            <a:ext cx="2643206" cy="25717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5604" name="Picture 4" descr="https://encrypted-tbn1.gstatic.com/images?q=tbn:ANd9GcRTEpLNltEPPX155OfLWFybhjnXUDaRMwmMO3mKs4WGLmVR2p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2643206" cy="25717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5606" name="Picture 6" descr="https://encrypted-tbn0.gstatic.com/images?q=tbn:ANd9GcRzv0BrkRb_YXog5VtXrxD3DdTXZ-Xp86-nbbJrgfnDN1zCOT--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071810"/>
            <a:ext cx="2643206" cy="257176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5608" name="AutoShape 8" descr="data:image/jpeg;base64,/9j/4AAQSkZJRgABAQAAAQABAAD/2wCEAAkGBhMSERUTExQWFRMWGR4YGBcYGBkZHRsdHBkaHR0aHB0gGyceGh4jHh8bIS8gIycqLCwsGh8xNTAqNSYrLCsBCQoKDgwOGg8PGiolHyQsLCosLCwsLCwsLCwsLCwsLC0sLCwsLCwsLCwsLCwsLCwsLCwsLCwsLCwsLCwsLCwsLP/AABEIAMABBgMBIgACEQEDEQH/xAAbAAACAwEBAQAAAAAAAAAAAAAEBQIDBgEAB//EAEEQAAIBAgQEBAMFBgUEAgMBAAECEQMhABIxQQQFIlEyYXGBE5GhBkKxwfAUI1JigtEzcpLh8RVDorLCw1ODkyT/xAAaAQADAQEBAQAAAAAAAAAAAAACAwQBAAUG/8QALREAAgICAgEDAgYBBQAAAAAAAAECEQMhEjFBEyJRBGEycYGxwfAjBRRCQ5H/2gAMAwEAAhEDEQA/AM4RNvEpN7iwA0trp638sD0OdpwgqI6u83pgR4p6gZ0U2Mibg2vgkATGii8zFyTNvfe18B8z5aagB+8NY0v9fLEka8j60ZviKzVXNSoSWbeTA8h2A2xuPs/zem/Dsar/AL6nbKNan8LD1uGO0TvGMa3DsHKxft31/Xrh7wPC5AGPiO/a0k+g1tr/AKcMytcQ8WPm6YQysSZ8RN/12W3vlHfEqqAkILARPy/tOu5XFqjKpJkbnuAJMHudSfMnaMRoDUnXT+/1hf6MT35PWUaSijnFmQAPMx6LA/8AIri6soKsvkR9Dipm6h7d++Y/+n1xbM4wKPbPUNCfX63/ADxVSTqIix/5/uP6Md4NpUW2X/0XHquobXy8xcR7Zh/VjjF+FMiKEgjf8ZuNdyB/qU9zgCpQKWA8XhiNbQNBAkbkQTB/hLmqoidgLkdtZHcizD088VcVTBERrYgT4twI1zai+vm8jVKifNitUKsgjaCCASVvLMoa4IaQ6nx3O4OvQV3gCTInKSHYSAJKAQpBAMnSxOO58rETBIkNOvSRJ6gSACLadeaLjFoBBygkaAAFlgXVVsuUESJGoOk5Vw88tpp0yj4ZIMgElZBvfpfwiGEdQskDQXUiSOHIp1A5CsqkyBYECCTmCKIjv/FPmYGDe0XMjTcSTTDAXJn03k4kBAnSIiekkzaDkCMGBmAQTsTdz3Zg/p8z4dokilqGFQEBSADBKlyBfUgT74cr9napgqEdTBBDLF4/ig4yfIeFpVKyrVYrSAk5c0EAzlDAQikxcNlJWAABdBy77d8SOMHFNUfLmBakCcvw5ugWYAC6eYBmcAoN9GqvJ9Kq8kdFZqgCqqklh8NoAEkmaggAA4+dcazcS5c2W4RY0G1hYE7+e8RGx+1/2vp8RTFDhmzq4BqVBIGWxyCRMkxPbTUmMysdrfrT64KF1bNdJ6LqfPQeHek6P+0kBEaRkhgAXb72YDYSCTNtMLqfB5QANAPP9f8AODwmun17frtitgP0PX9a4K6BbsGKW/X/AAcS4Dhc7gEakKCPOwPufp6nEuIa0DxG3112sJ/U4c8npin8MkyCyNA1iYG9+op23wE50qGQVe4q5eS1FWEEFekdiJBk+ZGCCoBmLm0gbXN+wt+GBOTcOyU6dNwQ4zEAGRq1idCRm09MC8fzY5jTptobtYewOwHfU/jNTcnQ5KwytWWlUpkkgEVFkkkyPhv6nUD2wpr8R8RoURTWwGlv7n6fPFvGUjUo0LMclWp8RjpLBCADNzkGnl2viorAWBCz+Rw5JL8xkIb2eNSDAFgsx59sT4ihkqFTqtSrS/0fDaffMflj1OqFdWYEhWVmG5VSCQB6DFfNeEf9pqVJHw/jswEgn94JGkySo2MDKQTNsFHdhZHxaoiDKFjohVj/AP1Rf/l9MX1EIKH+M1Kf+lKbfn9MRLhuHrUwOp1TKduioGIPmRBH+U4Jqv8AEpUAMoNGrULdQls6qRC+KIBWdLC+wExt3/4SCQUmOpW/8Cg/Fm+uPYo5upq0qDU4UUw6MzMq9TMKlt7qy7bHtj2DjFVsHlvyMaaiwEZLR6g/lb5bRe2pZb9BYXaRCxpc662tiASTpNwBC5oMGZ7fTfFNKsSs5hSkZWqRLUnBVmepIJNPKygER1PGwwqmyaKsrZBUqZgjkCwORjOxOnlr77gi1aFSboRtBKKbRAgsN+o+ijY4q4riQRU+KXA6RWQMTUo//jFIs0MamrGOkGLYhUW750Dt0iulLwVllMiUSFlSsSxtMHXGtWUxm4qkEVajNAGSZmC6kmBIEKTN9fIHEF4kBQc1PL4Q2ckEjaQkEnsDOOJRqEgS4qBRHEBKkquSBw+UAWBsXxD9nfICKBAJIHDGSlLpj4ykmC+/e+OpDfWndlmQh2BZQ6jOyxUlRlAkjJYReTGuJrxMhDmWKjQhipDGYhSVuZtiL8C5LKc5CgkV7fErG0U6svPwzpebKMePCPZhSE1JVqdsnDyQPiUeqzb+uO0CsuREqa5A4zrNMDP0uMgv4rWnHahnKA6Zngp4+oTIKjJcSNu2INwLywCEinoSBPFS0xxHVoNpmxOLE4KpKWZS3V8QC/C3JyUQGlk+7aLHHa+TVkmlR3h6sDxUzlMf4kR2BlQJi2OfBY9OUFSIs6aAW+9qNPQA7YgeFYIc1BzTkBuGGcCsQD//AKC48DTBy+Qx5uHqBjJmrkhq7IQjJlA+CFyQKg2eNjfGUjfWmVcTwrkXRswkzlMTv4e8kx5uNwQAvEmymVIM5beIWBErEamb2Rem8YPp1VzUhSVtT8CkzBWeT1rxDBhlIuU8sWU+LYqgDfFUgqrOsfGZpCkBh0pTboqGdDO+GRtCclT29C9KzMLEmYXxEkmM8lg9hMWuDoBocW02mcsguYFv418Vr3IIEkDyxTWAZ+kdMKBGaIJAbIIOWTmWw+4SJ1Xge3sNJtqYkmQIuTAvOgLZWEjVOirnPFovDsbvUew+8qLEZnMQWN8qqAFIOsXznLOHLt5D9RhvxnPsjlAJAtuLi4EQGgXgMZvBnBHJ+GHXUjLmNha3loB9Bg46QLYfRoBBA7a/h7YuNxb9W17n/b5+alA/P39vXEXWdLxY9h6/Xz9MZIxW+iefa/69/wAO2KqNI1GhbjQwfTeIAuBPr730eUu+gsQTMQLeff0jDnhOB+EgAHUcua+kDt5TieeVLodGFbYPwvKFU+KSpBsZtFi03/4xbVq9KuVjqXpMTAdSQdrgHBh8UZdpLW2Nh3Jv+OAuYNlpgMQSWttNyRadlAnEyblJWHdi7mHFgUwwJUsTkURK9TifQAr/AKR7LeHLhipQfDy9JBIIMW9j8t5xyqhZyTeGKgRsDPpv6yfPDzjeUqqSrXi+YyD5r2M9vrijUVRRFqAvSuBSK5RLVi2aBMCnEe5IMYDrFurIJYeEHS8+8W+nni0iyzYlzr5gD8Rr2wTyPghVL5hKgWiRM7g+UH6HGvWzeS2C12zUupQGK9QtEzqP7+eD+a8WKisPhhWNTNI/lpBAs+q5vfA/MeDyGAwabWuRP8QFvl/fHOPcwABcsY85Z/lv/pxsUc3GSB+HWqHplVBpEdWYSTN7W8/mcG1RIfp3ECdCJJEaHxi/toTg6nyin8FZbKxWcxJvI3HYeUR31wHwnDqCUaYmZXcRYAgSJIF43GpIwFpnKaVoW0a7lZKBXmCA22uubvNvIdrew85JyhHq1JllAEAEi51uDJjSTrM49jpSVnc18sUkkTpoYuPO1hcSSbD7ovCjDzk/LhVVTlhSgXr62KhiwBHh8RzBYNyMJlGdwoPiMG5NiJYyDHcyLaXYATr+EpwoC2LdPkFuCfLf2U6YzPOloRhjYBxvCqjqqOSYLNGSNgBKoLzOh288Hf8ATUABcOZt4naT2AzCfptivlCB3LeFTcTEhQIBPnlF/OcE8VxOVTU0ZpSn/LYjN6jX2bEspO0iiK8ijhuCR6jEIAhMAEyIW0x5wT/VhoeX0wcopU2I8UqsL62/PEeXJ8NGYDQBV8j+Nh+WCWEK6SZCgnzJIJ9YkD598dKTb0MxxsEFCmNadIj+WnB30kX+QxCvwlIlFyIQTn8C+FYadO+Uf1YZIoIC/dIAgWvl1jvN8Z3mnFHNlEgQKRbQsFswW4kMx2MwgE3xsLbox1YHyPjUcVCypKVM46VBKOTYCL5RNvIY0Nbh6K606bMdBlQWk3LZYA7bnGf4EUlLQqrYgGNbagxe5/UnDjkUuM3SQhC3vlBEhQIvA3bSYgxhmRbs1cV9y9eHpXJo04GuSJHr39bYq5nydfhk0ZU7MjuL7Wm14scMTassQCVMwB2e522B+WJ0aU9wtTpIGgaw07aHvlMYQpNOw3FNaFq8BTqUs6PUEicpYPBjQh83p7YTryvN8QQkgERlKEo4IYEo0CYIPT2w54RSjOgHXTJZexUySpHrm7WaO2BqlT4dRXXRrQdCGNgdxDACfXD4tpuhbS0zJcbxo+OynMG6ZDZf5QAsC4sDaJOt+oKuK5m9QFKYhZswJAsFExAEWMWBg+svftjyQGqlRR0m3tfL57Ee2BaXDKosB6+22L8bUopnm5dSaYq4HlBMFh87f840tNAFAGnt7/P+2B0gTf8AXniQrG0a6CYI0IMzY2n9RgmxXeiUSbWG5vv+UAmR23w94OgiZJs5sBcrB02sNp8zgHg6MAggB1UvLT0gR1AgE9JZG3OVidoB6UyHKoAMqM6m5zdKMlu0AA9yCcR5ZWWxhSpBC1FZkkENEhbkCZsYt89x84LWpHN1QXGZpJUgZRf+Xpj8e5xSazhPiAgnMFuLAfCdjp/mG+2+67ma1XhbL8QK7EzAm5XSwFNVZv8AKe8FUYW+zXCuynj+elwaVFemIzEme1tI9TPpgQUzmDO7MxIEzsbR6RaNMW/s+WBEW0JMqLgBtIbcwfFI2jFdMmd/GPfTD9JUh+CK5L80W8LUVWBcmCHnc3Ki1/5dTG+Ca3OCD0IFJ0Z+pj5ibD20wJwmXpzCd41BE3F7TBMep9z+MyVKEU7ZCLQQRJE6iTvf719cdavaByY7bdiqpxLFwzkzmJv3ABuJ0tJjDLguJCUwqozsABH3RExIF2+gwnqJGUDudIMdPr+u2G3KuLpr4wS4LQ2upm5mdWaCdBN7nBy6NnHk0vsv2K+I5hUdSJhf4UXKtvbWffEKNQCpmJMAzIMkeYkfzEax1A+Rs5nSHxGuDNz3m9v13+YT2YncE6HcZTcDaQPlju+vg2KSxyT+V/I1qcwYLNNAqjV7ORNl8lk+UeeA+I45ywZmYlSLk6XvbtvG8YaUuLpvSdFGSQWMxG8GZvtpbbCPUD09P+f98DBr4EzhxppjHgOLVRkyVKjrYjOVgA94kmZnQTNhj2KOWcZSpgJUSVGaG1Fypj1F9f749gZLfQcYRa/EGfZ+jnYtMiyrcnYTHcTYMSbDWMO+bVIIQboB6KRLfOY/q8sQ5JwuURrGh3JO/vc+px5H+LVLfd8K/wCVZAPnPUfQjE8pcptnR9qoO4WmRSfYld/Ufq+AK9bO1MDREvP8TEk/IED+rDB+ICIzNcZTb1EAfOMAcr4Q6m51J7sdT85wpeZMNPVIYV0hE2Ga9raL/vilqnVU7kNM/wCYfnA98FmkGQqbTcesRB8j+WIPwjwAxCg6sMpYxpcGSe3zMxgUx0Gkir4xWmGEHpAAPcmFHzIB98Zr7ZVRSp0aINwc584ESfUkk+uNE/VUFoWnf+oiAP6V/wDYdsYH7QcQa3EPGg6QOw/3JxTgjchL2ajl/Bg0jUKoQucMWuc0nKIi1srTm02O9vJ6qqrBcv7t3SoFuIzkgzAnLrJAtmgDC/7MuwpVctN3cgKHQtmWUAEwJ1uPTvhRyTmTcNxH7yQpOSoOxvc+hP1PbDZQbTQckk9G7qn95T0uMvqeoe+ox2m0o40HSd9SGH5fTE6fDLlCEwhM021gx4PTt5emLDQY5Q+UJMnKUBPsupP01xE6Di67F3NX+HWSobCxcE7NGe0bG/tiriOHzU2HYx6A9j6jthhzThw6G0xsO2hHy/DA/KeqiVJlgcrewAU9ySsH3jbDOWk/gU3poA4mj8fhyD4htaxO/oHBIi8eoxmaTTNojxT90+dr/wC3vjY8tASo9M+FuoC2oEMP9MW8jhd+xrTq1JMZlOWQCJ3tv90xvLYox5OFomywUvcxXS5M7hb2YGDYC2g0N/x9sHcDyRQ0Ncx1AzaZjqnyJtpGPcXzTQKB0xBgWMRIGgt2wG3FvElj2JkR8zb8/LDKySW9E7kl0h3WeHpsVAJkMsg9NxfQEZWa3mNYGO8FURGosT4KbUjdTYMuSeqTYH54zx5iRlKgk5l6tLEwdL6E+V99MGBuINXXo7SdZ9YnyJyxvGFSw2ux0G66DEQGjTpzB+KS+/QS4+7/ACZR74hzFgfjuzEZmCixBWmqrnKzu+XKPPL3wv8A2it8UiZS0DO+U9WmoLE6ZbR+A9fi3ZnWMqTY2M7xmgkjTQ7wZnGrHu7Gcm9FR4glyDuCx9ZAgeQFvQDHc3Uo/mB+pOOmmAZOsR9T+vbFcdQPcj6A4MqxL3Jfcnwo8J/ljFuWQ5MWMCR6WFrYo4dxlQdx+AwUhufDGxJNhF7Dfxb3EY7pi5PsAcXF56iO2igb+eGlLhVsIB223NVdQ17hSIt27kThaOWqA2qMZifErIp0ZTY6Rew9QZxtUhdYJ0UMwazs0k5jHiPfa53K0BkTbVfC/YBrKUzAbgEa6FQewtc6CMd4NAzvMWbQzeWURpeJmP8AhpcUJEgALEQthuR5H72w0PsRwjmGA7tJvA/eBrw4myi0DUTscc2ak/Tf5r+SPMuDBQsoMgdjBl6iTApASZQTIGnotCP6fKTv+WLmqAtmUhgJubiS2YwN/UzviFOnlIB2v5Zbt3GqDHJ+BTtLZdQqBVmZn+ZSbgHW8ATEDeZM2HsH0kCgZ2y6ASWkwiKTGb+XtoRppjmFOcbGKEqHXGN8OkFHjeyxEgHxP5W03krbEeXUIWQNvKwjv2/DA6UvjVSdbwIvuMxkd2+gGGFSsoViR+7p6w0lzoBvuIEzAnc4l6VBVYLxhDMtNSDEFonU+Fbxpcn1X2bUeHFNBMidIiT6Dt5+WF/I+GzM1R7XzMLxroJnSyj2w2+Mcwa2ZpiwsADp+Hs2F5HvijYRvYPWrZZBWNbZhm9xED0kYH4uvlEjqOigWzEmAPIzr2v2wShGWBoSZFiSQfmLR8/PAfDUy7liQKalsp2j71TtFmAPaTPVjYpdsJ6B+YP8KhrLMSJuMzG5+fbYHyxmRwYEotyILbFmZhYn7o3O5v5RbzPmTcRUmFyU+lVJI+oFzGpPfFlCkdDCjcLafIt/aMVR9q2WYMa42yLUfggMtTqMkspy7QQsHw+RnT5Rq8nV4MiScrAgXIzFY3vYRN5OhxdxLhukZYIsDMQO4/hn5+xAqocSFUI0QVgSbMABEmBDCbHW/thlyrRPyx+o3WhpyPiAiClUaabdKtplP8BMgqwgFWMGw31bioVOR5LahgBDARfXxDdQOxFjbN8RRDWYB5H3syMRsCRZ9ryNsH8n4w1B8Ct/+t5nSDlJIALAGfMHeThUo3s6cUna6HocNa4PZoBvsLm+0a30wnpn4XEQPDUhdDY6pr/UvuuDqdU5Srj/AA2g6yAR906lY6oOxjUWF53TzpDHqXe1wdD2kNGo3HnKo6dC5LVoq5wjK4dR1qZAg3I213FvniHPKS1qIdD2KnQzEhTpEgwZ2PbF/C1DUpjNo9gSZysDBUztmt3Go1jAXARn+ESwKnOsWMT1D1GZv9cWE4ZHX6Acb18izgaaOMzMFSM1yJi50mWOo9fYENqnxmkAqi2UdtLT37n2FoGNKqkpWBOdobIzKHF6QyMuYQ11YAaTpcAYE4fkSfB4fIzq1QhDJzAHIzGVvlMiIkQZnFDyLtiIYq6F/LKOdkUdOZ8oIEx1Rmj2n+0Y23BcqoZvh1HZKhAK3prM2y/4cZgwMdwREkGM7wnKjSFHiBUBWzkBYK5xI1aLZrzGNRx/JarUg6rTquWVmUgFWQKcohojqOYg6X1MSmT5P7DWqWwqr9k6Y+/VHqy+33BhLz77KKqhxWCi/wDiAgbfekmbaZb3uLYX8Lx9ZqdGhQZkrMQMyMwBGSS2UGLypPa57DGs47hqIUUyc1UxLNLvAuWgtY2tHoJwFuLAaa8nz7juWAKSsuRAJK5VEmAAGYFZkWIJ0uJjAHHcG9MhXRlIIzT/AJdyCQPmNcb08CS5qMwqMcoIKwfhqVIDEkgiDNvOADMm8Xw4dixAjU+8kkDymYnf0AYsvyjvU4NO7PlvDQqK2kL6bTgwvQmiM+YQTWIMjpHhFgbmwjDr7QcgQH4tHwqZKiACFYGZIgSATOw2IsFn7Yru/EFStMKoAIAY/eH1uD5jacOvXIyU+TpAPDtkqeET1QNYJyne++mu2LaT0/iD4zkCCxI1JNgNDG+222Lm4Bi2bOCxJGXKyiTlIVWP3oFg2WcV8LXHw6ygMWqZUWFMSIsTsZJ9MCvxbLskorB7e9IGQL8EMDL3zCZCqGAUEfxGWIOsHtOPZyZXRQzW7yx18vLTBddQFFENBABZgsixXp1EW3PvEk4o4/gjTU3kMSsRDAsbAiTrMqZg41vkd9M4wXv/ADJqlNqdPLVPxKjjMA4hVYk37HL54JNEUyWlnAJWnJEmLAzFhlA02jWwxbxiLUqqShppTU5g6BZkRpcGw1/OMD1apds2mwHYee0nf/bATn4QH02F553IkjmSSZY/qB2GO4rVvb0nHsIPcUFFUjUcBRyIWAAIXptpaB+Ij2wLXOYLT2Bzt/mmEHsAW91wxr11poWbQKYA3J8I9zA8sBcmoZmzN3JPmT+vYADARenNnz76pDWlSyUmUa2t7yRr5AYqSr1Jv4POxCg/+xwxC2N4BHyIgibeo9/XC1kYGAPIG4/XqdPrhCd7HY+qKXbpVFtncidwoRCxtoQIE93GsYhzusafC1SsAABY8mJED5AfPFnDpNVtCEUCRN2aGY/IUwP8uFv2yq5eGj+J010sSflAPzw+G5KIDfchXXeitECGzAXOktuY0JJ0HmO2F3K+YuztmAyKVJXuCxtO1g9xH4Y6QXAcmc1wO2xHmZm/+8y4DhbVSLAKWI75QFHy+Ifr7WpJJ2U1DI4tKl5GnB0yKaux/wAQTe+jQTed/oB5YoqoWo2aGVWJub5SDfY2Dd74Jpgr+7P3Rpa3UJj3+s4piVcTu4sTMGRe0aHX8ZJKr2BOP+SgPlXMQtQhlzUx2JWAQp2NrwQdPTUH8245ZVqVPIU6lMyZFxJO1tAdJwq5XT6mP+X6qCJ8o/PAPEcbd1HgzELsQJ09wPa8Ydw5S0DzSi1W+rPpPH8SGppxKnpKjNH8DXn+gmfQuNxgRkn4YvJlDtoWT8ACfIHA32P40NwiobhZQjuJNo3sce4IGAGv8KU7SVkrbezBztfzExcabXwDF6oo4IZXemYhwWA/nUX+aT/pGO8xpwErC5BhhpJEyO3UkH1IOI8yp6MLHWdbi4P0+mDeHVatBYsWJYjdTZcp8xB9r74JuvcL8V5BOZcJnoq9NiCQRIZhaTl0tli19LxhPT4yqAAHJWZy1AHuDJv4gZEEzpIw65TUIZqLbyUnXWWX1B6o827YU804X4VT+UmJsIOxHYEW+XnhuN74v9BcvkP4T7TUqfDVKVVWTKHyBAHBDyQsjQCdwOkCBjeNzAHl7VAQAtF7gyJRXUkHcSpIPbHyeghlrFixgACSbaQP1vbGspFm4dOFqwlOmuVqCPDFr5mqGJ8RJCAQLTMSClBLr5Fydi3kXCmvULAlKSqQFBVSwCsdZ8Nog2gCdsafhkBqaITIZpWBBzAg9IgQWP8AUPOLKFGmaYTL1KRYHYh/CLBIgnzA1Mxjq8ZU/aCmRspUAnQ61LyGtfyi4gzhTlybAbAOVcSUqCi0nNIV5sDJYLczcaaglREZowbwXDNSLMXBDmUBvJk5YiLxEakzqYsN9pqgTh6hWkJTKKa5VMMWAU99bCNzrbE63HhqQqSChhxuTmEwoERc/NZ0xjT42c0pMs5lxC6PTBVWAykXYqxIB2sRa0QAL3AyXFcLU4ysypTyuZZQDZR2qSYBhpMx4rRJXE0DcTVynpPiEkgquhYMbwAAJ84IkZTufs/yalSRXp9RZRLkQTYSY+7PbyE6XyU/SX3HRju0Y6p9neMorDp8RAwfoNhDBjIJjUEz32wv4jjMpqsFyy5KIwglmUAsw1Asx9M3fH0/juaGiyEgfDnKzTcE2A1AG1zPa0jGY51wScW1QyoKmFbIQQDfMTsALm17TNwMx5eX4kFpO30YOosAGTNrzBksLz3mDpt8iqPMCUMjM75R5ZqdQzMmRqCNTrpirj+BenAfutxF7jWCY/v5ggR4DpDOb9RyDuxkT6QR827Yp6Vluf08lSh50H8fWzMQTN8znudQvoLH2Xtihf1+v1pjlJe9zqTuTucdURhLPUwYlihxLAuPY8rAakD1jHsBTGOSHlev8R8oMqm+ktHzhQY2uTYRhpSqCmoA/EEk7wCdPlprOFvLKAVcxvGmszfed7yfwwSliW+8Rrabi0bAx20sO+AnT9vg+djG9h/7X5MLbgT7iZH19MUsBM+Ea+Xr6YjTpAhbRp63I7Hz2vr7CcQ05acdTCGHZZJb0sQseZG2FqO9BvoL5YeguYBYl77SREnyGUfLvhH9t+KU0kVZP7zWLWRtNDuNQMaI65TMKeuBEtMAA+Wnsxxj/tpxEsg7EmPLS39vffD8C5ZEzmqiKeAfoeT0gzfvlE/Mfh54O4Ctlpq5/wC4ASN8vxtPfLHthfwJHwmHdxb0X6mYHvhnQ4XMgvEOiX8wz2HeZt54sm9sow0lb6r9xi9Nj+9P/czQB5MoPqPLFXDDMSJsXgm27Lfz199dsed2U/DP3c+2nhnXYxMf3xKiSM9yIaZkfyG3vsNwcTo7Omsr/Sv4E1Alat9BZp2gsgPsQPn5YU7n1P44du6kXInPUBP+Y0yL6fxDCMC2snFmP5F5dS4mk+xfEwalOf5hcdh797DvhzXfJV0JNVZACzdIBuLwVI0nw4x/J+INOurAkGLRYyO3nBP6tjYczQVqCuPGsMRA1XWBpdSY8+0YmyxrJb6Ymvb+QNx/MAgacoVRfMIi8fdqEalb212jHuGd6FTK6EioodcpnMcoaUmDOSMymGsCAQDin4joUdAcoggU1Tdel+lSxuV1nYmcMeJ57SZ8zJWNw6lkJIYEiQ2UE3MHUfnklS0rBUXy2A8fxLOQ6KaZGR87FYAbRzlJJQ+EnTWcuCee8JWqHKRTprDZmzl4GpEFV9ZuQDMWMU0eIoOkNVCFDVARunofaDYiDIH+Xtj3LeZlaKrVqSiUyXJ6ml2ikgUCWYqCY8pJGM34W0a1Grb0S5DyOmtZPjFnvBzdOUmR6ASJ9BM2truL5NSW1IJTgCVPSCRof9o7YxnLa2ULTLhnpIue/lGUt3VsqkzYMs+Gcavlx+LTNIj94i9JNgyhtDItExBFraQQqMspqV2BwTVAS9NPxn4TMJygWA1iRnBiSFFxJtDHDTguIRhGkLA6QAVAJsJkHU6wcSHKWdFXJken3IIfMZJDa5pAk3F9eyzheMFIl4Jp0zDPoot1C+pAMxHbsZ6LTTp7Fyjbqhdz6rVq5KCkfELZyzZRCICS5bKIymLzqoG+FTVmqfBSmB0gLTpibkEAAiNekdRiCIvcHvMONbraIap44EhFB6KYXdQQ7NF8w705wZ9m+JFGutUqDnGUCY1AysBrPhGYjwvrfKK3ajr+sxUuzXcm+xgRCaxDs1zB11mTAzE7mBPyAd13FNCTYL9B6dvy7Y5y3mXxUJtYwYJjvPyPzBxbVE48mbbl7hy6Mp8Om1S71EBklSVux7yJEeGTOt5BnEqVDJRK5iQxlYvqAIjtHte0aYu4qjTVmADAGUMWEloyr07Hz8tBi88KKtOKtMRIsqgiAROovEG0SIFrSadLYmTb0B8y4Ra1M0ssq1w0ToCQIkHKNbRv64+fcXwb0qnw3+5OU65r+Ltp+J8wPpn7UqEgEIw8Mz1AnVQbk6+cjQg4B+0PKTXoSDmqIM6knUDXW+hPzjzwzHPteB2GfpZIykYGccFrQSToBv3/AOTYY9lLaWjUnRe89z5fOMWqQFIQ6gy+5hGYRAOUWFo328WGqLZ7H1H1kcaqO2XcNw4zZTlZ4MyVCrBFgW1Nx5+lhj2CeAUpUIWV/wATTOP+4NhSt8vWNMcwzgjwZ5pydtjGrx9IhQKiBZg9QHlv5fq+KqvNkvBDE6BTO6xfQCJ/LAXFc3oovSrO3YOIt3MR8p0PkSHQ59EzSBE9zb5i/wBMLWK90x7yNaHNPmNcgZRTEfys25I+8BqdI2GoxZyzmCpULVukk+K5WBcLOovJk6liZ1GAqPO8xAD5ewgr/wCOUzAGbUzYbnBR49LfFUA95ytppcdUSqzAkzsMY4eKOT+43UK1OVIMsYIOYWVYvvdjjH/aHhjXrFltfJTmIZh4kzT0vPhVozC41XMxqcQKTFqLoysQSuYCfUbMIsfytjMVeIqGrUy5gXsQOrMLWYCVIm99CcHgx8ZcjZ5LSRPkoXMwY5Ts2hQ6BxaRlcLPkTvhlW4qSWjL+8BK2gPkhtNs0x2FsKRy916mUwCCbiYm5gEnv6zhnUqyZJPWQfcGJkWMiPOcPm0+h/03G++9BQVmaWGoLDTqEwxsbFWiViQDm0GOOv8AidjH3f5B9IEek4teXQUx0spZlbt3B9ZKk7qYOi4BbjxDyOtgFy3mYIv5TB+UTGE99BfUclkly/qBOb8M6M6/ENmAi91I27XF+8+ZwClBiAQLbef5/oYb0+Fq12YGGLZRYTdqgC6Lk6mYC7RfBnL4WoKZphiSZJAJUTEAZio9xvM6Av58US2uTozLoyw0GVIIi+NXw/2ipoCJnQyNiMw7+c6beeJty9KxPwwFA8VQCBNulALHcZot6mxTctQZEWkAqkM+QBqjBSpiWYCCbXN8u0xhc5Ka2jnJqxVR5uozBR0EHKBtMGDOwYCL6GNsQfi6lWEQGQTcTuQDJgQLMdvFrqMaXiOA4KtLoYdIGUSjXJgAGCCZgSCDa8AYXvwy0VD1armkwzU6KgLVqA6EkDoS4BdgSSYUTgFT6WwVlk1x8CepSqUJY1FzNqFaTsbjytr5YnlzAfEpoDEA5VzADQmQJOhg62v3G5xzQtVAyhQgAWmoKIhNzAPU1462uxEnQAdo8xqwZCtl1DKW+V59cMpg2qob8PxCSqqAGJ8AAClipVgCLBaijJ6/DOxw45dxBourqZgqCf4kOS/nmBDdwSRc5cJvs5x6VKyipRULkdyczdS5GUiDsQf+MNOND0XC5Wef8MqJD3bpJ0Vgeo7ZHbYAYRPG2tI7nvZt+J46mlP4rMBTAnNtHl/bXHzjnfOKvGv0p+4USiZwubXqPqR84kxEw4/haz06bVqqimGypTvlGZTU6onMT1DtbU2xXUETMMVUPKsGtIUnwGD1CZGhEMIsGPCsb+5jlaB6fCqlMgWU6KJjQoWBCg3WTqB1RpAwz4vhMrU0WJOTMBl1zESdwpIzWMy5JOBeAg/DYdM5hAAEMCt4iCxBJEgXU9sOOWcpyOKtUFINg0A5iJzGRIF7T5EQBdsnW2ByvRo6PGZAIJmeqxYa2F5OWJiIu2D+B41m1AtvpvYEHS3nscJ+I4geBlgDUmQTK3iIygiLa+8SVylprFQTGXNqu5gzA7gnXUTbEc4pxugoNt0Sq8mAYESR3MbzMsBro0nt64BpgM5yn4mnVG0BifIZi0fTvjYpSthNX5KgrfEiLQVAXKdbxGFLNXYxRXgW8TwlviMzEhwCXJPmOxFxEjSbDBq8Ymai6SCKihp0Aqfu4mI8Tqf6ZwRX5cjxmkKB4Qcq7303FsUc54TPw1ZFAUlSykAWZepSPcDAqabQUla2YD7ecvanxThJg/vEvEGQdo3g+UnvhKvEApdhGQbjemNjU9bR/bG3+3wWtSo8St4CtYT01BMzpadPIYy/2W5R8V3ViRTptorMCQysAotpMiewMeXqYp/47ZI0+VEE4gKxNtW3UfffWKsbf27nuGf2g+zrAlqWZ1Y+HPcGXZrk3Et3kbzrj2DTi1YLTEFJlAPSRIgkNm7Wgwf/ACxM5I0BUSfKwv7+RE388R/ZGPYTAFmNzAA0A1tr9DOO/wDSnLZApJgFjnAAuYA/dmCYMa/e746vlnofULB/1jHguSJUpPXcn4YBJVYYiJBJA0iJy7gzNhK16LqTkLeKOkmbQTpJMAmeo+U7xo8vOUuVcIdCGpknaRKiZNhpNu+CuF479nqIXUwAwysMpGaJIa6NYAXy6+eCpq/JHaK+E5nc5pqLob3HYgkdogNr5Yc8KlNySozLH8VwfNIBHb/bCmpxKOXKzkYzlAgC+xm23ca3scDZUZhlvNgACTPlrgHCzB63M0QMcxF7IVAIjQgRoe5tjN8ZXJEgRPijQkHUDRW8gSMWOoUEEG9hAtfSNp0xOnW0CrppvHnaY9/PBRgohxjLtFXCVQx6zpa1yPZm/P2wWtGnmU0yzkm65SkC/UJEDLE3keRxR+zgVSJjMCJAPa4IYqCDY622xazqCkIUbKVNwQTIMgi5nzjTywT+w2Ltr7jPlOYO6KAM1NwBMsHVTVpCdLui6AYu52I4x1R3NOoTUC5olXBqKobVVClSRMZT3IOFNLi8jZpgyrKZIMjNEEEHtoRrqMd4DjlNcOxgBMmaIAysFQMw1BVUEm8wPMik2gZKpaNJkYJ93MALCyidAIkj/g2mw9LmuRocGkTu0FGOlnGhjvGLv2lWHSwa2oM/mcWU1pOAr1AFqFqYEiDEhpiTrFgAbHXUJbSVSQfa2B89DBGqrArKVhoB++OkgyHBmCpkHthCnMKl65zVK4cq5lmcsetWYXzBlBpxELlkRlJLjnKpRo5Fq56cE0yST1UnUlM2UW0ibiCDtjH8dxKs9Z7NTzsFLKSpk7Mt0bTWxH1fj2hWkEtQq8XxEDKWF5EgKAdWstRLEDuxGNLR+y5AyLXqFr3IkaTeOob3OYWHfAXJqbUTkzE1bCqrkNJloKtrGWIke98abguJN5UibFSbHsZvp39iNIDLJ/8AE3iq6IcF9mUptT/eszE/DM6MDmzMLnKRlHSdjgteLanTQNqVUmfLguGqH5/Cq++I8ZUYFCosHE9UxJAzeHUTEWsdbYp4hTUZlBMQw8pK8aqAei1KY9hjINtbFyVdgH2t4dmorTRTm+KdAdKXxE20HUMZmhwFSk6tcSMjSImf4SRE5o3+k41n2i4M8R4TlIdnWbg/ET4kG/8Alk7TjLcbw1WlmVlK2N1upt5fmO+Cd9D8UIyW3TG3A8fl4im+aIOVsuYRmlAstBEhgYH8Jk2xqvhGp0DpDEA9Mk9s38IJglfS02xjqp+IvSWN7eGAGII3scwtvPlAH0ngqQeilSnCu6K4JlguZQTAJsYJH99MSZpqMVoCndoQ8toqQxLCm03zmLbQfICCttNsaflvLqeZaynMxSA02KtDTHy+vfAnC/Z+mJ+J+8YmZNhrNxJm9zOHCOO2uJJZG1SD4+fJfVrRHc2AkXMTA/VowhXnU0y5WCGylQ0nUCdPW3lgLmfMBVOjowsplZFs0lSCL3G+kWOK6fBHOX6SoJZT4ZaMubckwTrtl7W5Y21s5SitsdJxi2vlY/dNiLCxG3/GLQZ9/wBfLGf4JTAckga3k+cmQS0kx8t8O+E4mk2jQexse2/6vgJY+PRsZ2tiXltNH4ZaNQwUarTIAzQBUaPSxWNdBY4+ecw5f8LiDSWGGbIJGxuhG1oKydNddN3yqhNXiE1iuemxJJFMwbSJ6vlfCr7dcJL0qiRKnKWk3YNbbwggCbEgG18ejiaUq+RDvTRk+NqfDQVGUZf3YAFNT/iUhUUkG05dTrOPYlxzoeFGbQih80/a6Q/8EX5Y9ivggJZpJ9l1BlZ7s6kDMQnUc3SMsjMwgSYsLjeTjgZlVyKlQOxPiaiLAwCcxDTlE+pjFBEiCentoP8ASLfTE1pxpb0wrkewv9Nb/EwgcUcyBakolwGFBriy9KusxJ31AtiFbindnP8A3AMpVTkOWc05Sc8ExO1hrbFbJOumJISNCenQAgSLjKbiwmdRAz3FoKMtiPqPovTjyi7BuO4f4YIIS0DKsWzEREqIzCSMtz84Z8t4ymGAqDPTmRB0MZQxH3hF7RGt9qeLKsoVQdJUKIVVc5otdiWBMDYiANgXENBaDrePqRA1U/7wYN+5UeerQ44pBV4lQCDTzE9ICDJ0tBhQxIyuDM6iMQ4/l7L8Ep4qszMRbRtI8Nzb8hgajUamCbXGXMS0gEgmLa2/U4YrxrNUTMbFWCwAAPDYb6DvtpbC22ug4q3soPDBWmozQIMrlMdzkOgA7Gdb7YYU+UUeIXJTLB1GfPZiSZUEXy5Z1AAO2s4i4m36/X9sc5Dxq0XcEGXyqNJkTkQXg5tBJ1AvBwrlKStdlHBRYs5jys0Xg9bKquXDEQGLCMoJgdJFgZkExeK1pplucym3xBAdG3DAWImdJsdSDhpx/HB6ZqmA7wNbTIyqpI0VQTMa5zhLwfC/FqEKWKyJC6mCQFF7Wy9oANtzXCFxUmSSn7miT8RDB16aqmHKEKKizrB39t8ankHL1rcLRVgrAFQuYmzMWk2i19v4tDOJVPsxwqU1asrA5WZkUZTC5oI6gRIU6ydbiREeQIyUKUEQIIjX70STowMGRcZSLTafLOLjrwwld7Kea06QamuRfhgVKY/w4gwf+4rAkxNhm7RJGMTwfALT4tKdTKyq4Eh5zLdlzESriIEg+XptqDstcu6uVylBYNFQkMyyGMuAJAAJI+YT/bOik0uKoQxa7CmMoESTaBplZZ8u4IwWOTSUTq3bLqPALVzUmJFXh5UVB48ggqxtDDKQSPIkEYP4Xj2pMqVwBNviL4T2sB0nWx7GDEwv5g7MtPiqYLMohwNWQi4jQxrtYnyw1pPT4nh2AnKw1H8QggzFzbW0dxsM5Nd9fsMboYcVUKUy2UlRBN1sAw7EmLa+Y74VvxxUKVvDAn0K5kPzjFHDVOIqu1KoxLUqbIqietSpKuBA6VImRpBG5AN4/lpQ5AAelQpBJDQGVSDFwQYtuCIBEDLcNMGUk/Bbw4iplF8qj6JQp/8A1E/1nF9fhWdK2UeGk7MYUwFSTq1tQdDrucLOGUhmMxdrf1tb5QME8V1UXSX0MFSCwMadQIMkLp3O8YCTd6CSM6gYggTfc2AuGBubgBo8uxkY2/2V5wRw6JAORmW0m0hgIGkK6jyjGMqDMlN4WCkGRA6SZvrcVNdQB5Ahz9m62So4InpB0OqswJDG+WWHsvtjcqUk0zPFo+gJUmLzb8d8dq1omYAG5tphNS45lIB0EWICiI1mIAtYX0+R1WmaiRJW8x+R/G3b1x5soOPYxSvoX1sjljDZpO8z1X2kTt7doxTx1BygWmwXUkTsO0NA1jca2OPcOWEub5bn8lF7GR9Z2xceYEqZGYgWygiCfcW31nTFF11tCKb7LalEEAuwVhuT0zHbtY7SIOKDwDgSASt+zi58ibzIJ/DcSg72BjKlphpk6Br2iGHe20YvegxNPKCVFRZC203mbQp+kSZxt+27CUKfEV8tUvxHGIrZWJDLHVdVByi4nTa/T5HBnMuVVKnCyUIeM0G2UjUwY9QYJjscAcneObVBAEjbSxYXgeY7bY3dWjmUqdGBB9CPngcmRwmq+EElcT4bzIZ0ddAzqyyBYA1pXsfGD8xtj2GnEIyVKig5Yc3AyyD1agSdd+2PY9H1aDX0/JWBDEwcDr/V81/tiwJ5N7vH4U/zwLies/rsf3LJtriEyCfuwwH8xKsoVe+t+0HEXyi5yjtbMf8AyJH0GCVW4JMnSWOg9SYA+QxtEub6zlFqKK3zKoCLmPaQPeTiwHMIMFvYx9SB9caTlv2VDDNVPSfuqRf+oW/038xphrznlP7hhTpK7hYAKUyQDbpYrIgRudLXjHWjy+SswdTh0YBWGbTU+Z7ROp1/IRLiHASNtBGzRM6SPr7zgWvwRDdaDMvSZYgiNQQwPynEw7+du65r/wBLflgh/pfDQT/1YqozAtO4kH3F/oTt5gUnjc0TI8U5c2a0EMGAGUhpiY8R2EmFTjWghcmbaWK/RlGOEkoBUQ5h2JYG3eDqY/3xyjHsJxyeUCfs4K5SIM9OW0HyGke0W98MOTvVpVZsUgFSpYlSuUraZIgRvsdsUZcx6nkm3Yxbv/bDPgBTVQs3GpcwoUQZOUhnJ2QQSe0dRuYhwVjrmPN6T0GpqxarUIUIUOZVYkMRK2JGpFugSxJOO1HyJCrJkKqrqzFgFAHfMR9cAcRxtAAuilGY9MRLrcFmWTkWRAuc0GBaQv4vj2qFD4QskQxVpOlwxi074njFdVobdL7m0Tk6LQXh3moKpQ1GEdLg9UEEgFC5kmTZfDAxlPtmwFKlSZUqMHaShy58qxnchipDSCxG41vlC3idBCM8wGmoTYXHiaDGI8RwIdcsACLiFv5zfBRVO2L2d+zfNsqMhWUWW+IDCof4eoxUA0jysRM4acub4gNfhxlEjOjWVjOq9ie9gROhM4SVuBLWZuhQAqRKj1ACgn1w35dzdaSfDKR5rDC+50bMfTYdsbNeYhtrobJxYc5hmp1UPo6/S6nTsRges5Yt8UHIQolQQN5nL1rM3g5YGPVOZ0KkZiykaMVZCvfqIge9jjtSu1MTKuus2Q+skhDtcEb+wNHaaClqK7HIwYDXKQdo727XA0xVxPMhSRoALQVAM2JH4694EmLDAicx4WoR8QhSJEzDCB91t5mLT9MJuYIZhGJAP3mJtYkDXU389TM4xRV0YNODQng0b71NhLC+2SY1EHKd9Bi7knMor06khuoBgYAusLYEwM2U6idYAE4o+z7BhUoEeMEqdbkN7CGJOm4wOZKBhNisToCQCsD1Ikz3EESCUkm9/wBs6PVI3Z4lQrGBIiADbxCxmSIM6R2i0h3RSEG1hbtMW1PphRwFOnUXxzmUGFNwGEg76i2G9MAAAaCAB6ARr6Y8rNJN0hsI0tgHOeC+KlrVF8JnckSLyJItOIcNwRVZcgmLhAdzcC+ne2+DafGIxZQfAeqxAHvEbfTElO4vvbecLU5RVBuKYq4ajVVndQFzE2cRIJm+hMH8fU4acODlGZpbcgR8htGPVD+f6n0x5TgZSb7CpGH5wPhcwRtCSwB/0uDH5/TG7oc0DFp6QkSTEX03/U4xX28WClRdmU6eqfK/4Yt5HxaMoLsb3db5XYACIuVG+2ve5tnDnjjInWm0JvtOCnE1bXnQk92Hr90Y9jn2mIfiLBAMogAQBEQB6TawxzFsY6RRibcUI14Mu2YK3T3lVsfMSfYYZU+WPIDEKSJAVRpabtPltjQ8RTQKVyMQkmY8RQg7aljtvftituL/AJGPoO4JF7awPSRMYJ5G+jy5ZGKhyPM2UkmIMnIQJ0vk8jbXTHDypg2VGkjUEaaGOnyvp27xhoeNjRHPsR/DHmJzdrQ0xGLV4z+Rwf8AKL3yzr5TfaDpjuUgPUkJFepT8OdT3plv/jf/AFAflirh/tTxRJBqVgJtIJJA3tJG+HqOmVmKsDmabSZkm2lrQI7C+IcNwamZzkm8lGUQSQIkXP4698bySW0HzZn+M4epXJJzyepnYgE2jsW00Fre2CaHK3y+IEAahRqfMzbzjsbY0NHhwi5de5O+LaSAAACAIAA8tsY8nwc8jM2/K2yZixyxYsoMiNSBGvby98CNyphfIPVDB+UjfzO2NmaQIgwQfLzxTxPCBwF0Fjb6jTQ6emO9Q6OWUejE1CIgsw8iCfXxLiAoMTME3JlUjXaWZR8pxsa3KgcpXpANx3EH6zHtjp5SucNNgDKnc9MGfQG3n7YL1Ioa/qZtbZmU5XUeADBnzdiAIuSQumwWwAuYxbR+zpYl1Z5XxHb0i2mpHr641qcMuYuIkiJ+v6/2wVQXa0eVtdTgPVfgS8rZiKnL6g7OvcWPsCSD6yLdsB1y8QBDfzBh9QCD7HG84rl65Phr0CIXKB0+nmPzwHV5WpUKhykQJ8t/eNMZHImcsxk6dSRux3ygnS+uUD8MQp8uYt8SMhP8TMTYfwggC19TjXVOUKQoBgA33kAkx5Gd+04L/wCmUyVbLddNY0i43xvqJBPKZUcC41czpAVbkj0PY/KNxinjeUspvlzfwlbmPMWHrB9t903DLINswBAO8GJv5wPlgatwy5sxALAQDG0g4FZfsD6jMGoqKxzSq2jU/UAg/T8sTaqI1v5An8BONYeWIWZjN9B2/vfEaPKBJLGb9IEiBb6/q+Cc4sNZTNcvpVFIKiTTMhmEf05ZOp7xFjBjFy8QHLvACFiSLk3OaFiWBBba0DyMl855Y1ILVpySshiBJ1JBIvIvBHkD5gDh+L+IxhUHQIyAZYWBufMfoY101aKMabXJdfsa/wCyfNKQoKhYK6yrTABg26oAPTEDsJAw4rcaHGVKhGhzLcbiJHmNR2jHzqlxXw2Eg9YlQJY2sRHiAgrop00thotWLtabyRl9+oK06bRpiOeD3cg+Vqh7UNUMSXytUCzuoAuxBEEyLeUDW4wcOJydI6EGgMHbUk6X2HtM4ztLjCYK1GJHYsfwv+VsVvWgBcxE3y6TpsbkjWYn3tgVBeUa7+TW1ud0VAhg06ZIb84+Zn64FqfaRZ6VJXuSBPoN/mPzwgXhHa+WPNjl+UqzD0Kj1730+CbXMB7Of/sC/wDjgPQSOeaKBftTxzVqeTKFzEAa2lli/wArAeeODhKlM5AudRBzCALzsSNIuAw2sZGD04BZBPUQZEwL94AEmdzJwU1TthydR4k0szTtGQ59w7VWimLrrmJQDW0uAZna+hx7GtphRJgS1yYF7R+WPYZHNxVJA/7h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data:image/jpeg;base64,/9j/4AAQSkZJRgABAQAAAQABAAD/2wCEAAkGBhMSERUTExQWFRMWGR4YGBcYGBkZHRsdHBkaHR0aHB0gGyceGh4jHh8bIS8gIycqLCwsGh8xNTAqNSYrLCsBCQoKDgwOGg8PGiolHyQsLCosLCwsLCwsLCwsLCwsLC0sLCwsLCwsLCwsLCwsLCwsLCwsLCwsLCwsLCwsLCwsLP/AABEIAMABBgMBIgACEQEDEQH/xAAbAAACAwEBAQAAAAAAAAAAAAAEBQIDBgEAB//EAEEQAAIBAgQEBAMFBgUEAgMBAAECEQMhABIxQQQFIlEyYXGBE5GhBkKxwfAUI1JigtEzcpLh8RVDorLCw1ODkyT/xAAaAQADAQEBAQAAAAAAAAAAAAACAwQBAAUG/8QALREAAgICAgEDAgYBBQAAAAAAAAECEQMhEjFBEyJRBGEycYGxwfAjBRRCQ5H/2gAMAwEAAhEDEQA/AM4RNvEpN7iwA0trp638sD0OdpwgqI6u83pgR4p6gZ0U2Mibg2vgkATGii8zFyTNvfe18B8z5aagB+8NY0v9fLEka8j60ZviKzVXNSoSWbeTA8h2A2xuPs/zem/Dsar/AL6nbKNan8LD1uGO0TvGMa3DsHKxft31/Xrh7wPC5AGPiO/a0k+g1tr/AKcMytcQ8WPm6YQysSZ8RN/12W3vlHfEqqAkILARPy/tOu5XFqjKpJkbnuAJMHudSfMnaMRoDUnXT+/1hf6MT35PWUaSijnFmQAPMx6LA/8AIri6soKsvkR9Dipm6h7d++Y/+n1xbM4wKPbPUNCfX63/ADxVSTqIix/5/uP6Md4NpUW2X/0XHquobXy8xcR7Zh/VjjF+FMiKEgjf8ZuNdyB/qU9zgCpQKWA8XhiNbQNBAkbkQTB/hLmqoidgLkdtZHcizD088VcVTBERrYgT4twI1zai+vm8jVKifNitUKsgjaCCASVvLMoa4IaQ6nx3O4OvQV3gCTInKSHYSAJKAQpBAMnSxOO58rETBIkNOvSRJ6gSACLadeaLjFoBBygkaAAFlgXVVsuUESJGoOk5Vw88tpp0yj4ZIMgElZBvfpfwiGEdQskDQXUiSOHIp1A5CsqkyBYECCTmCKIjv/FPmYGDe0XMjTcSTTDAXJn03k4kBAnSIiekkzaDkCMGBmAQTsTdz3Zg/p8z4dokilqGFQEBSADBKlyBfUgT74cr9napgqEdTBBDLF4/ig4yfIeFpVKyrVYrSAk5c0EAzlDAQikxcNlJWAABdBy77d8SOMHFNUfLmBakCcvw5ugWYAC6eYBmcAoN9GqvJ9Kq8kdFZqgCqqklh8NoAEkmaggAA4+dcazcS5c2W4RY0G1hYE7+e8RGx+1/2vp8RTFDhmzq4BqVBIGWxyCRMkxPbTUmMysdrfrT64KF1bNdJ6LqfPQeHek6P+0kBEaRkhgAXb72YDYSCTNtMLqfB5QANAPP9f8AODwmun17frtitgP0PX9a4K6BbsGKW/X/AAcS4Dhc7gEakKCPOwPufp6nEuIa0DxG3112sJ/U4c8npin8MkyCyNA1iYG9+op23wE50qGQVe4q5eS1FWEEFekdiJBk+ZGCCoBmLm0gbXN+wt+GBOTcOyU6dNwQ4zEAGRq1idCRm09MC8fzY5jTptobtYewOwHfU/jNTcnQ5KwytWWlUpkkgEVFkkkyPhv6nUD2wpr8R8RoURTWwGlv7n6fPFvGUjUo0LMclWp8RjpLBCADNzkGnl2viorAWBCz+Rw5JL8xkIb2eNSDAFgsx59sT4ihkqFTqtSrS/0fDaffMflj1OqFdWYEhWVmG5VSCQB6DFfNeEf9pqVJHw/jswEgn94JGkySo2MDKQTNsFHdhZHxaoiDKFjohVj/AP1Rf/l9MX1EIKH+M1Kf+lKbfn9MRLhuHrUwOp1TKduioGIPmRBH+U4Jqv8AEpUAMoNGrULdQls6qRC+KIBWdLC+wExt3/4SCQUmOpW/8Cg/Fm+uPYo5upq0qDU4UUw6MzMq9TMKlt7qy7bHtj2DjFVsHlvyMaaiwEZLR6g/lb5bRe2pZb9BYXaRCxpc662tiASTpNwBC5oMGZ7fTfFNKsSs5hSkZWqRLUnBVmepIJNPKygER1PGwwqmyaKsrZBUqZgjkCwORjOxOnlr77gi1aFSboRtBKKbRAgsN+o+ijY4q4riQRU+KXA6RWQMTUo//jFIs0MamrGOkGLYhUW750Dt0iulLwVllMiUSFlSsSxtMHXGtWUxm4qkEVajNAGSZmC6kmBIEKTN9fIHEF4kBQc1PL4Q2ckEjaQkEnsDOOJRqEgS4qBRHEBKkquSBw+UAWBsXxD9nfICKBAJIHDGSlLpj4ykmC+/e+OpDfWndlmQh2BZQ6jOyxUlRlAkjJYReTGuJrxMhDmWKjQhipDGYhSVuZtiL8C5LKc5CgkV7fErG0U6svPwzpebKMePCPZhSE1JVqdsnDyQPiUeqzb+uO0CsuREqa5A4zrNMDP0uMgv4rWnHahnKA6Zngp4+oTIKjJcSNu2INwLywCEinoSBPFS0xxHVoNpmxOLE4KpKWZS3V8QC/C3JyUQGlk+7aLHHa+TVkmlR3h6sDxUzlMf4kR2BlQJi2OfBY9OUFSIs6aAW+9qNPQA7YgeFYIc1BzTkBuGGcCsQD//AKC48DTBy+Qx5uHqBjJmrkhq7IQjJlA+CFyQKg2eNjfGUjfWmVcTwrkXRswkzlMTv4e8kx5uNwQAvEmymVIM5beIWBErEamb2Rem8YPp1VzUhSVtT8CkzBWeT1rxDBhlIuU8sWU+LYqgDfFUgqrOsfGZpCkBh0pTboqGdDO+GRtCclT29C9KzMLEmYXxEkmM8lg9hMWuDoBocW02mcsguYFv418Vr3IIEkDyxTWAZ+kdMKBGaIJAbIIOWTmWw+4SJ1Xge3sNJtqYkmQIuTAvOgLZWEjVOirnPFovDsbvUew+8qLEZnMQWN8qqAFIOsXznLOHLt5D9RhvxnPsjlAJAtuLi4EQGgXgMZvBnBHJ+GHXUjLmNha3loB9Bg46QLYfRoBBA7a/h7YuNxb9W17n/b5+alA/P39vXEXWdLxY9h6/Xz9MZIxW+iefa/69/wAO2KqNI1GhbjQwfTeIAuBPr730eUu+gsQTMQLeff0jDnhOB+EgAHUcua+kDt5TieeVLodGFbYPwvKFU+KSpBsZtFi03/4xbVq9KuVjqXpMTAdSQdrgHBh8UZdpLW2Nh3Jv+OAuYNlpgMQSWttNyRadlAnEyblJWHdi7mHFgUwwJUsTkURK9TifQAr/AKR7LeHLhipQfDy9JBIIMW9j8t5xyqhZyTeGKgRsDPpv6yfPDzjeUqqSrXi+YyD5r2M9vrijUVRRFqAvSuBSK5RLVi2aBMCnEe5IMYDrFurIJYeEHS8+8W+nni0iyzYlzr5gD8Rr2wTyPghVL5hKgWiRM7g+UH6HGvWzeS2C12zUupQGK9QtEzqP7+eD+a8WKisPhhWNTNI/lpBAs+q5vfA/MeDyGAwabWuRP8QFvl/fHOPcwABcsY85Z/lv/pxsUc3GSB+HWqHplVBpEdWYSTN7W8/mcG1RIfp3ECdCJJEaHxi/toTg6nyin8FZbKxWcxJvI3HYeUR31wHwnDqCUaYmZXcRYAgSJIF43GpIwFpnKaVoW0a7lZKBXmCA22uubvNvIdrew85JyhHq1JllAEAEi51uDJjSTrM49jpSVnc18sUkkTpoYuPO1hcSSbD7ovCjDzk/LhVVTlhSgXr62KhiwBHh8RzBYNyMJlGdwoPiMG5NiJYyDHcyLaXYATr+EpwoC2LdPkFuCfLf2U6YzPOloRhjYBxvCqjqqOSYLNGSNgBKoLzOh288Hf8ATUABcOZt4naT2AzCfptivlCB3LeFTcTEhQIBPnlF/OcE8VxOVTU0ZpSn/LYjN6jX2bEspO0iiK8ijhuCR6jEIAhMAEyIW0x5wT/VhoeX0wcopU2I8UqsL62/PEeXJ8NGYDQBV8j+Nh+WCWEK6SZCgnzJIJ9YkD598dKTb0MxxsEFCmNadIj+WnB30kX+QxCvwlIlFyIQTn8C+FYadO+Uf1YZIoIC/dIAgWvl1jvN8Z3mnFHNlEgQKRbQsFswW4kMx2MwgE3xsLbox1YHyPjUcVCypKVM46VBKOTYCL5RNvIY0Nbh6K606bMdBlQWk3LZYA7bnGf4EUlLQqrYgGNbagxe5/UnDjkUuM3SQhC3vlBEhQIvA3bSYgxhmRbs1cV9y9eHpXJo04GuSJHr39bYq5nydfhk0ZU7MjuL7Wm14scMTassQCVMwB2e522B+WJ0aU9wtTpIGgaw07aHvlMYQpNOw3FNaFq8BTqUs6PUEicpYPBjQh83p7YTryvN8QQkgERlKEo4IYEo0CYIPT2w54RSjOgHXTJZexUySpHrm7WaO2BqlT4dRXXRrQdCGNgdxDACfXD4tpuhbS0zJcbxo+OynMG6ZDZf5QAsC4sDaJOt+oKuK5m9QFKYhZswJAsFExAEWMWBg+svftjyQGqlRR0m3tfL57Ee2BaXDKosB6+22L8bUopnm5dSaYq4HlBMFh87f840tNAFAGnt7/P+2B0gTf8AXniQrG0a6CYI0IMzY2n9RgmxXeiUSbWG5vv+UAmR23w94OgiZJs5sBcrB02sNp8zgHg6MAggB1UvLT0gR1AgE9JZG3OVidoB6UyHKoAMqM6m5zdKMlu0AA9yCcR5ZWWxhSpBC1FZkkENEhbkCZsYt89x84LWpHN1QXGZpJUgZRf+Xpj8e5xSazhPiAgnMFuLAfCdjp/mG+2+67ma1XhbL8QK7EzAm5XSwFNVZv8AKe8FUYW+zXCuynj+elwaVFemIzEme1tI9TPpgQUzmDO7MxIEzsbR6RaNMW/s+WBEW0JMqLgBtIbcwfFI2jFdMmd/GPfTD9JUh+CK5L80W8LUVWBcmCHnc3Ki1/5dTG+Ca3OCD0IFJ0Z+pj5ibD20wJwmXpzCd41BE3F7TBMep9z+MyVKEU7ZCLQQRJE6iTvf719cdavaByY7bdiqpxLFwzkzmJv3ABuJ0tJjDLguJCUwqozsABH3RExIF2+gwnqJGUDudIMdPr+u2G3KuLpr4wS4LQ2upm5mdWaCdBN7nBy6NnHk0vsv2K+I5hUdSJhf4UXKtvbWffEKNQCpmJMAzIMkeYkfzEax1A+Rs5nSHxGuDNz3m9v13+YT2YncE6HcZTcDaQPlju+vg2KSxyT+V/I1qcwYLNNAqjV7ORNl8lk+UeeA+I45ywZmYlSLk6XvbtvG8YaUuLpvSdFGSQWMxG8GZvtpbbCPUD09P+f98DBr4EzhxppjHgOLVRkyVKjrYjOVgA94kmZnQTNhj2KOWcZSpgJUSVGaG1Fypj1F9f749gZLfQcYRa/EGfZ+jnYtMiyrcnYTHcTYMSbDWMO+bVIIQboB6KRLfOY/q8sQ5JwuURrGh3JO/vc+px5H+LVLfd8K/wCVZAPnPUfQjE8pcptnR9qoO4WmRSfYld/Ufq+AK9bO1MDREvP8TEk/IED+rDB+ICIzNcZTb1EAfOMAcr4Q6m51J7sdT85wpeZMNPVIYV0hE2Ga9raL/vilqnVU7kNM/wCYfnA98FmkGQqbTcesRB8j+WIPwjwAxCg6sMpYxpcGSe3zMxgUx0Gkir4xWmGEHpAAPcmFHzIB98Zr7ZVRSp0aINwc584ESfUkk+uNE/VUFoWnf+oiAP6V/wDYdsYH7QcQa3EPGg6QOw/3JxTgjchL2ajl/Bg0jUKoQucMWuc0nKIi1srTm02O9vJ6qqrBcv7t3SoFuIzkgzAnLrJAtmgDC/7MuwpVctN3cgKHQtmWUAEwJ1uPTvhRyTmTcNxH7yQpOSoOxvc+hP1PbDZQbTQckk9G7qn95T0uMvqeoe+ox2m0o40HSd9SGH5fTE6fDLlCEwhM021gx4PTt5emLDQY5Q+UJMnKUBPsupP01xE6Di67F3NX+HWSobCxcE7NGe0bG/tiriOHzU2HYx6A9j6jthhzThw6G0xsO2hHy/DA/KeqiVJlgcrewAU9ySsH3jbDOWk/gU3poA4mj8fhyD4htaxO/oHBIi8eoxmaTTNojxT90+dr/wC3vjY8tASo9M+FuoC2oEMP9MW8jhd+xrTq1JMZlOWQCJ3tv90xvLYox5OFomywUvcxXS5M7hb2YGDYC2g0N/x9sHcDyRQ0Ncx1AzaZjqnyJtpGPcXzTQKB0xBgWMRIGgt2wG3FvElj2JkR8zb8/LDKySW9E7kl0h3WeHpsVAJkMsg9NxfQEZWa3mNYGO8FURGosT4KbUjdTYMuSeqTYH54zx5iRlKgk5l6tLEwdL6E+V99MGBuINXXo7SdZ9YnyJyxvGFSw2ux0G66DEQGjTpzB+KS+/QS4+7/ACZR74hzFgfjuzEZmCixBWmqrnKzu+XKPPL3wv8A2it8UiZS0DO+U9WmoLE6ZbR+A9fi3ZnWMqTY2M7xmgkjTQ7wZnGrHu7Gcm9FR4glyDuCx9ZAgeQFvQDHc3Uo/mB+pOOmmAZOsR9T+vbFcdQPcj6A4MqxL3Jfcnwo8J/ljFuWQ5MWMCR6WFrYo4dxlQdx+AwUhufDGxJNhF7Dfxb3EY7pi5PsAcXF56iO2igb+eGlLhVsIB223NVdQ17hSIt27kThaOWqA2qMZifErIp0ZTY6Rew9QZxtUhdYJ0UMwazs0k5jHiPfa53K0BkTbVfC/YBrKUzAbgEa6FQewtc6CMd4NAzvMWbQzeWURpeJmP8AhpcUJEgALEQthuR5H72w0PsRwjmGA7tJvA/eBrw4myi0DUTscc2ak/Tf5r+SPMuDBQsoMgdjBl6iTApASZQTIGnotCP6fKTv+WLmqAtmUhgJubiS2YwN/UzviFOnlIB2v5Zbt3GqDHJ+BTtLZdQqBVmZn+ZSbgHW8ATEDeZM2HsH0kCgZ2y6ASWkwiKTGb+XtoRppjmFOcbGKEqHXGN8OkFHjeyxEgHxP5W03krbEeXUIWQNvKwjv2/DA6UvjVSdbwIvuMxkd2+gGGFSsoViR+7p6w0lzoBvuIEzAnc4l6VBVYLxhDMtNSDEFonU+Fbxpcn1X2bUeHFNBMidIiT6Dt5+WF/I+GzM1R7XzMLxroJnSyj2w2+Mcwa2ZpiwsADp+Hs2F5HvijYRvYPWrZZBWNbZhm9xED0kYH4uvlEjqOigWzEmAPIzr2v2wShGWBoSZFiSQfmLR8/PAfDUy7liQKalsp2j71TtFmAPaTPVjYpdsJ6B+YP8KhrLMSJuMzG5+fbYHyxmRwYEotyILbFmZhYn7o3O5v5RbzPmTcRUmFyU+lVJI+oFzGpPfFlCkdDCjcLafIt/aMVR9q2WYMa42yLUfggMtTqMkspy7QQsHw+RnT5Rq8nV4MiScrAgXIzFY3vYRN5OhxdxLhukZYIsDMQO4/hn5+xAqocSFUI0QVgSbMABEmBDCbHW/thlyrRPyx+o3WhpyPiAiClUaabdKtplP8BMgqwgFWMGw31bioVOR5LahgBDARfXxDdQOxFjbN8RRDWYB5H3syMRsCRZ9ryNsH8n4w1B8Ct/+t5nSDlJIALAGfMHeThUo3s6cUna6HocNa4PZoBvsLm+0a30wnpn4XEQPDUhdDY6pr/UvuuDqdU5Srj/AA2g6yAR906lY6oOxjUWF53TzpDHqXe1wdD2kNGo3HnKo6dC5LVoq5wjK4dR1qZAg3I213FvniHPKS1qIdD2KnQzEhTpEgwZ2PbF/C1DUpjNo9gSZysDBUztmt3Go1jAXARn+ESwKnOsWMT1D1GZv9cWE4ZHX6Acb18izgaaOMzMFSM1yJi50mWOo9fYENqnxmkAqi2UdtLT37n2FoGNKqkpWBOdobIzKHF6QyMuYQ11YAaTpcAYE4fkSfB4fIzq1QhDJzAHIzGVvlMiIkQZnFDyLtiIYq6F/LKOdkUdOZ8oIEx1Rmj2n+0Y23BcqoZvh1HZKhAK3prM2y/4cZgwMdwREkGM7wnKjSFHiBUBWzkBYK5xI1aLZrzGNRx/JarUg6rTquWVmUgFWQKcohojqOYg6X1MSmT5P7DWqWwqr9k6Y+/VHqy+33BhLz77KKqhxWCi/wDiAgbfekmbaZb3uLYX8Lx9ZqdGhQZkrMQMyMwBGSS2UGLypPa57DGs47hqIUUyc1UxLNLvAuWgtY2tHoJwFuLAaa8nz7juWAKSsuRAJK5VEmAAGYFZkWIJ0uJjAHHcG9MhXRlIIzT/AJdyCQPmNcb08CS5qMwqMcoIKwfhqVIDEkgiDNvOADMm8Xw4dixAjU+8kkDymYnf0AYsvyjvU4NO7PlvDQqK2kL6bTgwvQmiM+YQTWIMjpHhFgbmwjDr7QcgQH4tHwqZKiACFYGZIgSATOw2IsFn7Yru/EFStMKoAIAY/eH1uD5jacOvXIyU+TpAPDtkqeET1QNYJyne++mu2LaT0/iD4zkCCxI1JNgNDG+222Lm4Bi2bOCxJGXKyiTlIVWP3oFg2WcV8LXHw6ygMWqZUWFMSIsTsZJ9MCvxbLskorB7e9IGQL8EMDL3zCZCqGAUEfxGWIOsHtOPZyZXRQzW7yx18vLTBddQFFENBABZgsixXp1EW3PvEk4o4/gjTU3kMSsRDAsbAiTrMqZg41vkd9M4wXv/ADJqlNqdPLVPxKjjMA4hVYk37HL54JNEUyWlnAJWnJEmLAzFhlA02jWwxbxiLUqqShppTU5g6BZkRpcGw1/OMD1apds2mwHYee0nf/bATn4QH02F553IkjmSSZY/qB2GO4rVvb0nHsIPcUFFUjUcBRyIWAAIXptpaB+Ij2wLXOYLT2Bzt/mmEHsAW91wxr11poWbQKYA3J8I9zA8sBcmoZmzN3JPmT+vYADARenNnz76pDWlSyUmUa2t7yRr5AYqSr1Jv4POxCg/+xwxC2N4BHyIgibeo9/XC1kYGAPIG4/XqdPrhCd7HY+qKXbpVFtncidwoRCxtoQIE93GsYhzusafC1SsAABY8mJED5AfPFnDpNVtCEUCRN2aGY/IUwP8uFv2yq5eGj+J010sSflAPzw+G5KIDfchXXeitECGzAXOktuY0JJ0HmO2F3K+YuztmAyKVJXuCxtO1g9xH4Y6QXAcmc1wO2xHmZm/+8y4DhbVSLAKWI75QFHy+Ifr7WpJJ2U1DI4tKl5GnB0yKaux/wAQTe+jQTed/oB5YoqoWo2aGVWJub5SDfY2Dd74Jpgr+7P3Rpa3UJj3+s4piVcTu4sTMGRe0aHX8ZJKr2BOP+SgPlXMQtQhlzUx2JWAQp2NrwQdPTUH8245ZVqVPIU6lMyZFxJO1tAdJwq5XT6mP+X6qCJ8o/PAPEcbd1HgzELsQJ09wPa8Ydw5S0DzSi1W+rPpPH8SGppxKnpKjNH8DXn+gmfQuNxgRkn4YvJlDtoWT8ACfIHA32P40NwiobhZQjuJNo3sce4IGAGv8KU7SVkrbezBztfzExcabXwDF6oo4IZXemYhwWA/nUX+aT/pGO8xpwErC5BhhpJEyO3UkH1IOI8yp6MLHWdbi4P0+mDeHVatBYsWJYjdTZcp8xB9r74JuvcL8V5BOZcJnoq9NiCQRIZhaTl0tli19LxhPT4yqAAHJWZy1AHuDJv4gZEEzpIw65TUIZqLbyUnXWWX1B6o827YU804X4VT+UmJsIOxHYEW+XnhuN74v9BcvkP4T7TUqfDVKVVWTKHyBAHBDyQsjQCdwOkCBjeNzAHl7VAQAtF7gyJRXUkHcSpIPbHyeghlrFixgACSbaQP1vbGspFm4dOFqwlOmuVqCPDFr5mqGJ8RJCAQLTMSClBLr5Fydi3kXCmvULAlKSqQFBVSwCsdZ8Nog2gCdsafhkBqaITIZpWBBzAg9IgQWP8AUPOLKFGmaYTL1KRYHYh/CLBIgnzA1Mxjq8ZU/aCmRspUAnQ61LyGtfyi4gzhTlybAbAOVcSUqCi0nNIV5sDJYLczcaaglREZowbwXDNSLMXBDmUBvJk5YiLxEakzqYsN9pqgTh6hWkJTKKa5VMMWAU99bCNzrbE63HhqQqSChhxuTmEwoERc/NZ0xjT42c0pMs5lxC6PTBVWAykXYqxIB2sRa0QAL3AyXFcLU4ysypTyuZZQDZR2qSYBhpMx4rRJXE0DcTVynpPiEkgquhYMbwAAJ84IkZTufs/yalSRXp9RZRLkQTYSY+7PbyE6XyU/SX3HRju0Y6p9neMorDp8RAwfoNhDBjIJjUEz32wv4jjMpqsFyy5KIwglmUAsw1Asx9M3fH0/juaGiyEgfDnKzTcE2A1AG1zPa0jGY51wScW1QyoKmFbIQQDfMTsALm17TNwMx5eX4kFpO30YOosAGTNrzBksLz3mDpt8iqPMCUMjM75R5ZqdQzMmRqCNTrpirj+BenAfutxF7jWCY/v5ggR4DpDOb9RyDuxkT6QR827Yp6Vluf08lSh50H8fWzMQTN8znudQvoLH2Xtihf1+v1pjlJe9zqTuTucdURhLPUwYlihxLAuPY8rAakD1jHsBTGOSHlev8R8oMqm+ktHzhQY2uTYRhpSqCmoA/EEk7wCdPlprOFvLKAVcxvGmszfed7yfwwSliW+8Rrabi0bAx20sO+AnT9vg+djG9h/7X5MLbgT7iZH19MUsBM+Ea+Xr6YjTpAhbRp63I7Hz2vr7CcQ05acdTCGHZZJb0sQseZG2FqO9BvoL5YeguYBYl77SREnyGUfLvhH9t+KU0kVZP7zWLWRtNDuNQMaI65TMKeuBEtMAA+Wnsxxj/tpxEsg7EmPLS39vffD8C5ZEzmqiKeAfoeT0gzfvlE/Mfh54O4Ctlpq5/wC4ASN8vxtPfLHthfwJHwmHdxb0X6mYHvhnQ4XMgvEOiX8wz2HeZt54sm9sow0lb6r9xi9Nj+9P/czQB5MoPqPLFXDDMSJsXgm27Lfz199dsed2U/DP3c+2nhnXYxMf3xKiSM9yIaZkfyG3vsNwcTo7Omsr/Sv4E1Alat9BZp2gsgPsQPn5YU7n1P44du6kXInPUBP+Y0yL6fxDCMC2snFmP5F5dS4mk+xfEwalOf5hcdh797DvhzXfJV0JNVZACzdIBuLwVI0nw4x/J+INOurAkGLRYyO3nBP6tjYczQVqCuPGsMRA1XWBpdSY8+0YmyxrJb6Ymvb+QNx/MAgacoVRfMIi8fdqEalb212jHuGd6FTK6EioodcpnMcoaUmDOSMymGsCAQDin4joUdAcoggU1Tdel+lSxuV1nYmcMeJ57SZ8zJWNw6lkJIYEiQ2UE3MHUfnklS0rBUXy2A8fxLOQ6KaZGR87FYAbRzlJJQ+EnTWcuCee8JWqHKRTprDZmzl4GpEFV9ZuQDMWMU0eIoOkNVCFDVARunofaDYiDIH+Xtj3LeZlaKrVqSiUyXJ6ml2ikgUCWYqCY8pJGM34W0a1Grb0S5DyOmtZPjFnvBzdOUmR6ASJ9BM2truL5NSW1IJTgCVPSCRof9o7YxnLa2ULTLhnpIue/lGUt3VsqkzYMs+Gcavlx+LTNIj94i9JNgyhtDItExBFraQQqMspqV2BwTVAS9NPxn4TMJygWA1iRnBiSFFxJtDHDTguIRhGkLA6QAVAJsJkHU6wcSHKWdFXJken3IIfMZJDa5pAk3F9eyzheMFIl4Jp0zDPoot1C+pAMxHbsZ6LTTp7Fyjbqhdz6rVq5KCkfELZyzZRCICS5bKIymLzqoG+FTVmqfBSmB0gLTpibkEAAiNekdRiCIvcHvMONbraIap44EhFB6KYXdQQ7NF8w705wZ9m+JFGutUqDnGUCY1AysBrPhGYjwvrfKK3ajr+sxUuzXcm+xgRCaxDs1zB11mTAzE7mBPyAd13FNCTYL9B6dvy7Y5y3mXxUJtYwYJjvPyPzBxbVE48mbbl7hy6Mp8Om1S71EBklSVux7yJEeGTOt5BnEqVDJRK5iQxlYvqAIjtHte0aYu4qjTVmADAGUMWEloyr07Hz8tBi88KKtOKtMRIsqgiAROovEG0SIFrSadLYmTb0B8y4Ra1M0ssq1w0ToCQIkHKNbRv64+fcXwb0qnw3+5OU65r+Ltp+J8wPpn7UqEgEIw8Mz1AnVQbk6+cjQg4B+0PKTXoSDmqIM6knUDXW+hPzjzwzHPteB2GfpZIykYGccFrQSToBv3/AOTYY9lLaWjUnRe89z5fOMWqQFIQ6gy+5hGYRAOUWFo328WGqLZ7H1H1kcaqO2XcNw4zZTlZ4MyVCrBFgW1Nx5+lhj2CeAUpUIWV/wATTOP+4NhSt8vWNMcwzgjwZ5pydtjGrx9IhQKiBZg9QHlv5fq+KqvNkvBDE6BTO6xfQCJ/LAXFc3oovSrO3YOIt3MR8p0PkSHQ59EzSBE9zb5i/wBMLWK90x7yNaHNPmNcgZRTEfys25I+8BqdI2GoxZyzmCpULVukk+K5WBcLOovJk6liZ1GAqPO8xAD5ewgr/wCOUzAGbUzYbnBR49LfFUA95ytppcdUSqzAkzsMY4eKOT+43UK1OVIMsYIOYWVYvvdjjH/aHhjXrFltfJTmIZh4kzT0vPhVozC41XMxqcQKTFqLoysQSuYCfUbMIsfytjMVeIqGrUy5gXsQOrMLWYCVIm99CcHgx8ZcjZ5LSRPkoXMwY5Ts2hQ6BxaRlcLPkTvhlW4qSWjL+8BK2gPkhtNs0x2FsKRy916mUwCCbiYm5gEnv6zhnUqyZJPWQfcGJkWMiPOcPm0+h/03G++9BQVmaWGoLDTqEwxsbFWiViQDm0GOOv8AidjH3f5B9IEek4teXQUx0spZlbt3B9ZKk7qYOi4BbjxDyOtgFy3mYIv5TB+UTGE99BfUclkly/qBOb8M6M6/ENmAi91I27XF+8+ZwClBiAQLbef5/oYb0+Fq12YGGLZRYTdqgC6Lk6mYC7RfBnL4WoKZphiSZJAJUTEAZio9xvM6Av58US2uTozLoyw0GVIIi+NXw/2ipoCJnQyNiMw7+c6beeJty9KxPwwFA8VQCBNulALHcZot6mxTctQZEWkAqkM+QBqjBSpiWYCCbXN8u0xhc5Ka2jnJqxVR5uozBR0EHKBtMGDOwYCL6GNsQfi6lWEQGQTcTuQDJgQLMdvFrqMaXiOA4KtLoYdIGUSjXJgAGCCZgSCDa8AYXvwy0VD1armkwzU6KgLVqA6EkDoS4BdgSSYUTgFT6WwVlk1x8CepSqUJY1FzNqFaTsbjytr5YnlzAfEpoDEA5VzADQmQJOhg62v3G5xzQtVAyhQgAWmoKIhNzAPU1462uxEnQAdo8xqwZCtl1DKW+V59cMpg2qob8PxCSqqAGJ8AAClipVgCLBaijJ6/DOxw45dxBourqZgqCf4kOS/nmBDdwSRc5cJvs5x6VKyipRULkdyczdS5GUiDsQf+MNOND0XC5Wef8MqJD3bpJ0Vgeo7ZHbYAYRPG2tI7nvZt+J46mlP4rMBTAnNtHl/bXHzjnfOKvGv0p+4USiZwubXqPqR84kxEw4/haz06bVqqimGypTvlGZTU6onMT1DtbU2xXUETMMVUPKsGtIUnwGD1CZGhEMIsGPCsb+5jlaB6fCqlMgWU6KJjQoWBCg3WTqB1RpAwz4vhMrU0WJOTMBl1zESdwpIzWMy5JOBeAg/DYdM5hAAEMCt4iCxBJEgXU9sOOWcpyOKtUFINg0A5iJzGRIF7T5EQBdsnW2ByvRo6PGZAIJmeqxYa2F5OWJiIu2D+B41m1AtvpvYEHS3nscJ+I4geBlgDUmQTK3iIygiLa+8SVylprFQTGXNqu5gzA7gnXUTbEc4pxugoNt0Sq8mAYESR3MbzMsBro0nt64BpgM5yn4mnVG0BifIZi0fTvjYpSthNX5KgrfEiLQVAXKdbxGFLNXYxRXgW8TwlviMzEhwCXJPmOxFxEjSbDBq8Ymai6SCKihp0Aqfu4mI8Tqf6ZwRX5cjxmkKB4Qcq7303FsUc54TPw1ZFAUlSykAWZepSPcDAqabQUla2YD7ecvanxThJg/vEvEGQdo3g+UnvhKvEApdhGQbjemNjU9bR/bG3+3wWtSo8St4CtYT01BMzpadPIYy/2W5R8V3ViRTptorMCQysAotpMiewMeXqYp/47ZI0+VEE4gKxNtW3UfffWKsbf27nuGf2g+zrAlqWZ1Y+HPcGXZrk3Et3kbzrj2DTi1YLTEFJlAPSRIgkNm7Wgwf/ACxM5I0BUSfKwv7+RE388R/ZGPYTAFmNzAA0A1tr9DOO/wDSnLZApJgFjnAAuYA/dmCYMa/e746vlnofULB/1jHguSJUpPXcn4YBJVYYiJBJA0iJy7gzNhK16LqTkLeKOkmbQTpJMAmeo+U7xo8vOUuVcIdCGpknaRKiZNhpNu+CuF479nqIXUwAwysMpGaJIa6NYAXy6+eCpq/JHaK+E5nc5pqLob3HYgkdogNr5Yc8KlNySozLH8VwfNIBHb/bCmpxKOXKzkYzlAgC+xm23ca3scDZUZhlvNgACTPlrgHCzB63M0QMcxF7IVAIjQgRoe5tjN8ZXJEgRPijQkHUDRW8gSMWOoUEEG9hAtfSNp0xOnW0CrppvHnaY9/PBRgohxjLtFXCVQx6zpa1yPZm/P2wWtGnmU0yzkm65SkC/UJEDLE3keRxR+zgVSJjMCJAPa4IYqCDY622xazqCkIUbKVNwQTIMgi5nzjTywT+w2Ltr7jPlOYO6KAM1NwBMsHVTVpCdLui6AYu52I4x1R3NOoTUC5olXBqKobVVClSRMZT3IOFNLi8jZpgyrKZIMjNEEEHtoRrqMd4DjlNcOxgBMmaIAysFQMw1BVUEm8wPMik2gZKpaNJkYJ93MALCyidAIkj/g2mw9LmuRocGkTu0FGOlnGhjvGLv2lWHSwa2oM/mcWU1pOAr1AFqFqYEiDEhpiTrFgAbHXUJbSVSQfa2B89DBGqrArKVhoB++OkgyHBmCpkHthCnMKl65zVK4cq5lmcsetWYXzBlBpxELlkRlJLjnKpRo5Fq56cE0yST1UnUlM2UW0ibiCDtjH8dxKs9Z7NTzsFLKSpk7Mt0bTWxH1fj2hWkEtQq8XxEDKWF5EgKAdWstRLEDuxGNLR+y5AyLXqFr3IkaTeOob3OYWHfAXJqbUTkzE1bCqrkNJloKtrGWIke98abguJN5UibFSbHsZvp39iNIDLJ/8AE3iq6IcF9mUptT/eszE/DM6MDmzMLnKRlHSdjgteLanTQNqVUmfLguGqH5/Cq++I8ZUYFCosHE9UxJAzeHUTEWsdbYp4hTUZlBMQw8pK8aqAei1KY9hjINtbFyVdgH2t4dmorTRTm+KdAdKXxE20HUMZmhwFSk6tcSMjSImf4SRE5o3+k41n2i4M8R4TlIdnWbg/ET4kG/8Alk7TjLcbw1WlmVlK2N1upt5fmO+Cd9D8UIyW3TG3A8fl4im+aIOVsuYRmlAstBEhgYH8Jk2xqvhGp0DpDEA9Mk9s38IJglfS02xjqp+IvSWN7eGAGII3scwtvPlAH0ngqQeilSnCu6K4JlguZQTAJsYJH99MSZpqMVoCndoQ8toqQxLCm03zmLbQfICCttNsaflvLqeZaynMxSA02KtDTHy+vfAnC/Z+mJ+J+8YmZNhrNxJm9zOHCOO2uJJZG1SD4+fJfVrRHc2AkXMTA/VowhXnU0y5WCGylQ0nUCdPW3lgLmfMBVOjowsplZFs0lSCL3G+kWOK6fBHOX6SoJZT4ZaMubckwTrtl7W5Y21s5SitsdJxi2vlY/dNiLCxG3/GLQZ9/wBfLGf4JTAckga3k+cmQS0kx8t8O+E4mk2jQexse2/6vgJY+PRsZ2tiXltNH4ZaNQwUarTIAzQBUaPSxWNdBY4+ecw5f8LiDSWGGbIJGxuhG1oKydNddN3yqhNXiE1iuemxJJFMwbSJ6vlfCr7dcJL0qiRKnKWk3YNbbwggCbEgG18ejiaUq+RDvTRk+NqfDQVGUZf3YAFNT/iUhUUkG05dTrOPYlxzoeFGbQih80/a6Q/8EX5Y9ivggJZpJ9l1BlZ7s6kDMQnUc3SMsjMwgSYsLjeTjgZlVyKlQOxPiaiLAwCcxDTlE+pjFBEiCentoP8ASLfTE1pxpb0wrkewv9Nb/EwgcUcyBakolwGFBriy9KusxJ31AtiFbindnP8A3AMpVTkOWc05Sc8ExO1hrbFbJOumJISNCenQAgSLjKbiwmdRAz3FoKMtiPqPovTjyi7BuO4f4YIIS0DKsWzEREqIzCSMtz84Z8t4ymGAqDPTmRB0MZQxH3hF7RGt9qeLKsoVQdJUKIVVc5otdiWBMDYiANgXENBaDrePqRA1U/7wYN+5UeerQ44pBV4lQCDTzE9ICDJ0tBhQxIyuDM6iMQ4/l7L8Ep4qszMRbRtI8Nzb8hgajUamCbXGXMS0gEgmLa2/U4YrxrNUTMbFWCwAAPDYb6DvtpbC22ug4q3soPDBWmozQIMrlMdzkOgA7Gdb7YYU+UUeIXJTLB1GfPZiSZUEXy5Z1AAO2s4i4m36/X9sc5Dxq0XcEGXyqNJkTkQXg5tBJ1AvBwrlKStdlHBRYs5jys0Xg9bKquXDEQGLCMoJgdJFgZkExeK1pplucym3xBAdG3DAWImdJsdSDhpx/HB6ZqmA7wNbTIyqpI0VQTMa5zhLwfC/FqEKWKyJC6mCQFF7Wy9oANtzXCFxUmSSn7miT8RDB16aqmHKEKKizrB39t8ankHL1rcLRVgrAFQuYmzMWk2i19v4tDOJVPsxwqU1asrA5WZkUZTC5oI6gRIU6ydbiREeQIyUKUEQIIjX70STowMGRcZSLTafLOLjrwwld7Kea06QamuRfhgVKY/w4gwf+4rAkxNhm7RJGMTwfALT4tKdTKyq4Eh5zLdlzESriIEg+XptqDstcu6uVylBYNFQkMyyGMuAJAAJI+YT/bOik0uKoQxa7CmMoESTaBplZZ8u4IwWOTSUTq3bLqPALVzUmJFXh5UVB48ggqxtDDKQSPIkEYP4Xj2pMqVwBNviL4T2sB0nWx7GDEwv5g7MtPiqYLMohwNWQi4jQxrtYnyw1pPT4nh2AnKw1H8QggzFzbW0dxsM5Nd9fsMboYcVUKUy2UlRBN1sAw7EmLa+Y74VvxxUKVvDAn0K5kPzjFHDVOIqu1KoxLUqbIqietSpKuBA6VImRpBG5AN4/lpQ5AAelQpBJDQGVSDFwQYtuCIBEDLcNMGUk/Bbw4iplF8qj6JQp/8A1E/1nF9fhWdK2UeGk7MYUwFSTq1tQdDrucLOGUhmMxdrf1tb5QME8V1UXSX0MFSCwMadQIMkLp3O8YCTd6CSM6gYggTfc2AuGBubgBo8uxkY2/2V5wRw6JAORmW0m0hgIGkK6jyjGMqDMlN4WCkGRA6SZvrcVNdQB5Ahz9m62So4InpB0OqswJDG+WWHsvtjcqUk0zPFo+gJUmLzb8d8dq1omYAG5tphNS45lIB0EWICiI1mIAtYX0+R1WmaiRJW8x+R/G3b1x5soOPYxSvoX1sjljDZpO8z1X2kTt7doxTx1BygWmwXUkTsO0NA1jca2OPcOWEub5bn8lF7GR9Z2xceYEqZGYgWygiCfcW31nTFF11tCKb7LalEEAuwVhuT0zHbtY7SIOKDwDgSASt+zi58ibzIJ/DcSg72BjKlphpk6Br2iGHe20YvegxNPKCVFRZC203mbQp+kSZxt+27CUKfEV8tUvxHGIrZWJDLHVdVByi4nTa/T5HBnMuVVKnCyUIeM0G2UjUwY9QYJjscAcneObVBAEjbSxYXgeY7bY3dWjmUqdGBB9CPngcmRwmq+EElcT4bzIZ0ddAzqyyBYA1pXsfGD8xtj2GnEIyVKig5Yc3AyyD1agSdd+2PY9H1aDX0/JWBDEwcDr/V81/tiwJ5N7vH4U/zwLies/rsf3LJtriEyCfuwwH8xKsoVe+t+0HEXyi5yjtbMf8AyJH0GCVW4JMnSWOg9SYA+QxtEub6zlFqKK3zKoCLmPaQPeTiwHMIMFvYx9SB9caTlv2VDDNVPSfuqRf+oW/038xphrznlP7hhTpK7hYAKUyQDbpYrIgRudLXjHWjy+SswdTh0YBWGbTU+Z7ROp1/IRLiHASNtBGzRM6SPr7zgWvwRDdaDMvSZYgiNQQwPynEw7+du65r/wBLflgh/pfDQT/1YqozAtO4kH3F/oTt5gUnjc0TI8U5c2a0EMGAGUhpiY8R2EmFTjWghcmbaWK/RlGOEkoBUQ5h2JYG3eDqY/3xyjHsJxyeUCfs4K5SIM9OW0HyGke0W98MOTvVpVZsUgFSpYlSuUraZIgRvsdsUZcx6nkm3Yxbv/bDPgBTVQs3GpcwoUQZOUhnJ2QQSe0dRuYhwVjrmPN6T0GpqxarUIUIUOZVYkMRK2JGpFugSxJOO1HyJCrJkKqrqzFgFAHfMR9cAcRxtAAuilGY9MRLrcFmWTkWRAuc0GBaQv4vj2qFD4QskQxVpOlwxi074njFdVobdL7m0Tk6LQXh3moKpQ1GEdLg9UEEgFC5kmTZfDAxlPtmwFKlSZUqMHaShy58qxnchipDSCxG41vlC3idBCM8wGmoTYXHiaDGI8RwIdcsACLiFv5zfBRVO2L2d+zfNsqMhWUWW+IDCof4eoxUA0jysRM4acub4gNfhxlEjOjWVjOq9ie9gROhM4SVuBLWZuhQAqRKj1ACgn1w35dzdaSfDKR5rDC+50bMfTYdsbNeYhtrobJxYc5hmp1UPo6/S6nTsRges5Yt8UHIQolQQN5nL1rM3g5YGPVOZ0KkZiykaMVZCvfqIge9jjtSu1MTKuus2Q+skhDtcEb+wNHaaClqK7HIwYDXKQdo727XA0xVxPMhSRoALQVAM2JH4694EmLDAicx4WoR8QhSJEzDCB91t5mLT9MJuYIZhGJAP3mJtYkDXU389TM4xRV0YNODQng0b71NhLC+2SY1EHKd9Bi7knMor06khuoBgYAusLYEwM2U6idYAE4o+z7BhUoEeMEqdbkN7CGJOm4wOZKBhNisToCQCsD1Ikz3EESCUkm9/wBs6PVI3Z4lQrGBIiADbxCxmSIM6R2i0h3RSEG1hbtMW1PphRwFOnUXxzmUGFNwGEg76i2G9MAAAaCAB6ARr6Y8rNJN0hsI0tgHOeC+KlrVF8JnckSLyJItOIcNwRVZcgmLhAdzcC+ne2+DafGIxZQfAeqxAHvEbfTElO4vvbecLU5RVBuKYq4ajVVndQFzE2cRIJm+hMH8fU4acODlGZpbcgR8htGPVD+f6n0x5TgZSb7CpGH5wPhcwRtCSwB/0uDH5/TG7oc0DFp6QkSTEX03/U4xX28WClRdmU6eqfK/4Yt5HxaMoLsb3db5XYACIuVG+2ve5tnDnjjInWm0JvtOCnE1bXnQk92Hr90Y9jn2mIfiLBAMogAQBEQB6TawxzFsY6RRibcUI14Mu2YK3T3lVsfMSfYYZU+WPIDEKSJAVRpabtPltjQ8RTQKVyMQkmY8RQg7aljtvftituL/AJGPoO4JF7awPSRMYJ5G+jy5ZGKhyPM2UkmIMnIQJ0vk8jbXTHDypg2VGkjUEaaGOnyvp27xhoeNjRHPsR/DHmJzdrQ0xGLV4z+Rwf8AKL3yzr5TfaDpjuUgPUkJFepT8OdT3plv/jf/AFAflirh/tTxRJBqVgJtIJJA3tJG+HqOmVmKsDmabSZkm2lrQI7C+IcNwamZzkm8lGUQSQIkXP4698bySW0HzZn+M4epXJJzyepnYgE2jsW00Fre2CaHK3y+IEAahRqfMzbzjsbY0NHhwi5de5O+LaSAAACAIAA8tsY8nwc8jM2/K2yZixyxYsoMiNSBGvby98CNyphfIPVDB+UjfzO2NmaQIgwQfLzxTxPCBwF0Fjb6jTQ6emO9Q6OWUejE1CIgsw8iCfXxLiAoMTME3JlUjXaWZR8pxsa3KgcpXpANx3EH6zHtjp5SucNNgDKnc9MGfQG3n7YL1Ioa/qZtbZmU5XUeADBnzdiAIuSQumwWwAuYxbR+zpYl1Z5XxHb0i2mpHr641qcMuYuIkiJ+v6/2wVQXa0eVtdTgPVfgS8rZiKnL6g7OvcWPsCSD6yLdsB1y8QBDfzBh9QCD7HG84rl65Phr0CIXKB0+nmPzwHV5WpUKhykQJ8t/eNMZHImcsxk6dSRux3ygnS+uUD8MQp8uYt8SMhP8TMTYfwggC19TjXVOUKQoBgA33kAkx5Gd+04L/wCmUyVbLddNY0i43xvqJBPKZUcC41czpAVbkj0PY/KNxinjeUspvlzfwlbmPMWHrB9t903DLINswBAO8GJv5wPlgatwy5sxALAQDG0g4FZfsD6jMGoqKxzSq2jU/UAg/T8sTaqI1v5An8BONYeWIWZjN9B2/vfEaPKBJLGb9IEiBb6/q+Cc4sNZTNcvpVFIKiTTMhmEf05ZOp7xFjBjFy8QHLvACFiSLk3OaFiWBBba0DyMl855Y1ILVpySshiBJ1JBIvIvBHkD5gDh+L+IxhUHQIyAZYWBufMfoY101aKMabXJdfsa/wCyfNKQoKhYK6yrTABg26oAPTEDsJAw4rcaHGVKhGhzLcbiJHmNR2jHzqlxXw2Eg9YlQJY2sRHiAgrop00thotWLtabyRl9+oK06bRpiOeD3cg+Vqh7UNUMSXytUCzuoAuxBEEyLeUDW4wcOJydI6EGgMHbUk6X2HtM4ztLjCYK1GJHYsfwv+VsVvWgBcxE3y6TpsbkjWYn3tgVBeUa7+TW1ud0VAhg06ZIb84+Zn64FqfaRZ6VJXuSBPoN/mPzwgXhHa+WPNjl+UqzD0Kj1730+CbXMB7Of/sC/wDjgPQSOeaKBftTxzVqeTKFzEAa2lli/wArAeeODhKlM5AudRBzCALzsSNIuAw2sZGD04BZBPUQZEwL94AEmdzJwU1TthydR4k0szTtGQ59w7VWimLrrmJQDW0uAZna+hx7GtphRJgS1yYF7R+WPYZHNxVJA/7h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2" name="AutoShape 12" descr="data:image/jpeg;base64,/9j/4AAQSkZJRgABAQAAAQABAAD/2wCEAAkGBxMTEhUUExQUFhUWFxgXGBgXFxcYHxwYHBgXFxoaGBocHSggHB0lHRcVITEhJSkrLi4uGB8zODMsNygtLisBCgoKDg0OGxAQGywkICQsLCwsLCwsLCwsLCwsLCwsLCwsLCwsLCwsLCwsLCwsLCwsLCwsLCwsLCwsLCwsLCwsLP/AABEIAKgA4wMBIgACEQEDEQH/xAAcAAACAgMBAQAAAAAAAAAAAAAFBgAEAQIDBwj/xABEEAACAQIDBQUECQICCQUAAAABAgMAEQQSIQUGMUFREyJhcYEykaGxBxQjQlJicsHwM9GC8RUWJENTc5KU4WODs8LS/8QAGgEAAgMBAQAAAAAAAAAAAAAAAgMAAQQFBv/EACURAAICAgICAgIDAQAAAAAAAAABAhEDIRIxBBMiQTJhBSNRcf/aAAwDAQACEQMRAD8ARsFgxGgUcTqx6mszqwtIvtx2YeNuI9RTVunsD62zrnVcovqeJN9B7qVNobKlaVomkCsCS2UnJGg4sW5+HC9czFJzm22aOujviUVZQ8d+zxK518HHEfHhXDH4MTLY8dcpqt9RjYgx50iUWQ3N3P47cAPDxqxh52D9nJq1rqR96370yappxe0V/wBAGzcW8LkcbGzKfCvQN493WXAR4ttARnT8Sm1x50lbegyyB+TDXzFTH7emkw6wtIxRAQqkmwBrTXNKSFXTO2EwTySGVnuyMAQRyIvVrb2sRPPMCPOtUkYZZUGYOih1HG68xWuKxPar2aI3e0JdSABU5ItIFzQNh5Y7uGPE+HAGmd11pP2pAEkK6kBRxPhRrAxQyYYHM5xjS2UWNuzFu9m8OlXONpMdhycdBOmPdLay4eXOyhhYgg9DS84rHCs0laNzVh7bm2DKWPAEmw10HSgLNWb3tWrDwoYxoiVFPF4bNqOPzoYwtRy/SquLgza8CKMsE1c2fimiYMCQQQQRoQarW1rq0gKAWAtzHPzqFFvbO1XnbPIzM3C5NzpQy1ZvXfDxEm1TSK6KxFaUwbd2FJhsglUqXXMt+lAXFRNMl2aXohsaNGkUSHKh9o/G3rw9aoEUX3d2S2JmSJCAznS+g0F6uT0CDcYVztkFlubX425VtgsPmPgONd8VgGWVozoysVPmDY0QihCiwqXoOJCNLCsVLVkUIRm1YqWqVCWWMHOTOWHCIZR+puPuFYxYN2lRgr2sb8GHRhwtVTYTFoy3NnY/H/KsY05nfN/TiFyPxNxsf5zoVH+zX0cyzWPHxLlMecI+jJYns255G4FT0rpjWDpnjIYxnMLcrcQfStsvZdir3UBTICRYGRzrY8NB86xi4Mv2qDUcR+Ic7+NMlx5Jlk2gwKRvyzo3v4/A1w2nsC5Ji/6evlWmYHDSL+C4Hl7Q+B+FHb8PKii3FaHY4KapgHYE+hibRlPd8ulFQDf9q1xuGVlLG6uoJVgNbj50HWOSSOSRnKiNVJAuLltFAtw4G5oJY+b5JgThw0d8RsYPIXd7g8gLadCaG4+Uu1ogckQsMvxNbntmgazkhTZhztbiD0qtsvGGF81jY6HQ8OtPxprt2Z2Zj2nMumc+TURg29+NfUH9qcp92jJhBiSqvCx0Olx4kchxpUxOwoye6Sp94qKUJBxnOPTGPdaJMVKiKb5mAtzGuulEd8NjfV52TXL90nmOvzpDhSTCyJIDbKwIdeo+VMON3wfFuO3Iz2AVuXl50mWJ3aHY87cqZwy1ry41u9aiqNwPx0P3h61QfnTJHhswI5UExcGViDyqJgs9N2NgYlw0aoqsrIGJtfMWGt/XT0pa2TsuKTHtEpyxCS2bkpsDlvw46UJbaE2HwsCRyMhlzyNY8FJCJ5aAn1pigVoZlTMVhAdcnJ41hzvIepLnjWaOGUXJ32BKVqjX6RYsuI7PtTKEQBSTwGvd6UjTL5V6FuXu7LjIzNZWykKubUZrXLEfet0qlv5sdoUQTWMolIV1XJniyhu8BzB5+NXjmk+IMH9CGas4HEMjqykhgQQRxB8K4MtX9nYW/ePAVpGVYVwcZke7HvuwuT1PM1f3j2Q2Gl7NiCcqtcHiDf8AtQ6NrVvip2c3Y3tYC+ulBuwqKxFQVDWQKIIirUodiNsKrFQL2rFX62K9sSzuy3cI00f4GiuFxETQSRmIB+3Yl73uthZSPfQjY2HaGR0exuFbQ+JFY2HOSZA33jnX3kH5Cgywtya/RgprsvJjBB9myGWGS47K9ip/L4V0mlMbqskeRG7qnPmIHCzmw1qlLNlxN7Xypp4E86zKe0DBzckcaOlSsfHHcbKYgaNJ0IPA280Yg/Aj4UdVhlVgbggH4V33223g5MNh1giySBGEjG2psFKm3E3AN6obKkulieAFS242Xg02i1YG4PMW+FCMFhgUdC7IV7j2t3lvdSwOnW3rRV3AuWNgBfWh2Emw8uILMMydkxYNdRdRofHSiV1oPP0SHEwxKEjuwvbQaEnSxJNqFbQ2ZiFfI6nujMq3B7vh5CmTY2OCxJDOiiMqAG4jXlIOXLWhUmNfskDAsyt2kRGtkuQ6t4WAqQdNmRpG+yN6GhhOGcuqE8NfPUVejnV9VINVsbNE0ZL5SCNNQT6c6VImKkEEgj0pmNKW6Aeh1dQRYjQ6WpY2rgTE1xqp4Hp4GusO3JBowDjx41YfbEUilJEK353vY9etGouJLTL2ysV2sdye8psauoNflSts3FdlLxup0P7GmkaUnJGmb8E+UaH36O9jxzlzJYhBe3iaUN/cJGkjhCMqtYHwNW9kbckgDBGIzCx8vKqWD7SbG4dVMYGYyMZGCqAmt262vw50iMXyJK422CMbG+LxPZ4VGmIVI0VBfuqtteQFydTam/ZH0YbSyv2jQRl4zEM7sxRSdbBQbacqYttbDeJPrJaHExW78kKdlJGOJYMjHMovcjQga1zgxOJjA7HFzZSNBLaZSDzu/e4fmq554Y/zVCqlPcWDI48fstEnCCTCqmVzGSRxOZ2UAFbkDva2pS3p3mfGsrvY2FlAPAX18/OvUdnb1YmELHJh4plUZc0bmJiOH9NwVN/1CvNt9tnQ9sJcLDPGklzJC0ZHZv1VlJUg+B0Iqo+qfyTVkjyi9oEbH2Y08qxoLsx0o5tfY7Yd+zYWI5fvVLYUvZMHU94MNRyIPCjm9e8H1pkcgAquUkcz1tU3ZoV2Lh/8VrastUAvRjDFUts4zItge83yq4xCgk8BrSnjcSZHLH08qZjhbsRny8Y0jjUq5EqkA5W91StGjm7D21MYoaOUHR4msPG+gPrWiERthwPwlG8zrQ/DRFiC3sqNOV7m+nrVnHi6N1FiPMUh10b1G02zrjtMQf0CumbpXHFSZpVb8UQNdQaGSrQzB+INx+EZmAA9ttP1cD8vhRDZs2VgDoyd1h4da0glCzqW5KcoAuSx0AAqztfZrlEllIS7qgUcQDxLt5cqtvpMQ5cZui5jporMjuO8Laan3ChUUKGQF8zRqNCIytz0a3Gr/wBQUOUQAZwMnC/aR95R6iiuElzKJATYgafP3UvJk9cdA5MnMKYfYDTQdoAGjbS41HlQmSBVW2UhQ3Y28Tp7uFek7p70xJGmHkUWsSMo6HW49a7YfYWAxWIlPC4ACk2BYjVgL8RpWCGSSlTA+j52aPK36XIHoaa8Vhkc95QfHhVbeTZiQYkxBg6rJbN1150Qlrr8rSYqO2ANobGCIWUnQXsddKE4WHOwUEAtoOlOLd64I4i3pSa10fTip+RpkXaKkjSSMhip0INjTnCe4tjmGUa+VDdr4TtUEi+1a+nMVz3XnRn7KVmCcRlFyfyjXS/Wl5PlG/8ADRglxlQagidzZBzsTyH9zRVtniKGdhq6Jdn4nO/dRR5atYeFdsFikYZg8aWFgvHIt7WI5E63NEtnkMrYYm/a5nWVQL5xY6i/3dLWPBax8ndjpytUddkbySQYqOUP2+HMUeHnOUjtGRXZpEXmVBAPXUcqOR7sRriGhjxEsUcq9vhGTKyZLDPFkYH2SQwsRo3K1BcJhXDrJO0YEea2Uk3Yi2Y3Hd0vYeJpt3ExBaN4shMULZoJCpy5XuCikj7pvw5MByp0Wp/GSMr+O0C5t3cdH7P1fEj8paBj/hbMpPheqMmPMB/2iObD21JkQ5dPzrdPjXoxOtdElYCw/npSJeJik7SoOPlTWmfN64kO0kgsQ8jm48TYcPCti1Ov0g7nyDGo+EjDLigxMYIS0qC7Zb6HMutvyml6XdfaK8cDiPQI3yatDhXRqx54tbBRqzg8IzsFUEkm1VMXmiNpkliP/qxunxYAUX2RtY4VhiAA2QgjW4J6aUEkw3ljWhc3rDRt2PAjVx8hQXZ+zzI1uAGpozvLtc4vFPOwALkGw4aACwpvg3YiTZ8eJSVXaTRlA9ki+nH507lwijnSm8khcSMKABwFSupXyPvqUNsKiqmEaRmAfKitlBsCSRxPQDWqc6lc6PqQt79QaI44yYeRsqhonOa5voed7cKDz55WYn71rtYgWHIA8akbu30PUpWa7Pct3j91Qn71blYiwAJJ0UDmelSOIKLDhWqzSJL2kY5WvYEi/GwNS+THU4QpDNs7ZSYYdrOy9odczaBfBb/OqmI2lBLLeQO0KrZbIzBmPFvQcPOheGnDsT2Uksi2u0jDS/DTgK7x46diyJGl14kuSB4dL0r107fZllM3w+GheZ3gBUxZDGveBuveLEHqdK9P2hszCps3t47kt9plGpzPqVA4jW9eQPBiJsQkbMgcka3sFubaka2r0Dbu674SMRyy91rm0XcB4DU6k0GeFtJsqKbFSTaiwszvYysLCNDfKvGxPzrjs/eN45DI/tFSBb7vS396Kf6PTIYwiqvhxHjfrSvtLZkkd7gsvUfv41oxwxsmXFJbRTx2LLkk8+NFth47OMje0OHitc49lZsNcf1LlvTpQSF2Vgy6EH+CtGpKkKcXCmxzBpQ2mPtX/UaacBixKLjQjiOh8KVtoG8r/qNVBbKk9F3AbbKAKy3A0uONqo4x17TNHw0YacDXDLWGXpyo3GgVJnv30MYUHDYjEsAfrEgRQRfuRgA6HQ3Yt7qaNq7sQSAtHHHBMPYkVPZJ/EoIBU8xU3DwXY7PwUfC0SsfEv3j86qbjbUMsWIjYsWwuJlhzNxKXzRk36A29KRKKCcndlvZ+7USENIe3kGoLCyKfyx8B5m5oy0hPE/2rW4qEcqFJAttlOPFMcVLCbZVhhkFhrdmkUgn/CKuWNJOP2tJFtOeeMdpFGsWGliHtEKDIzp1Ze0Hd5jSmfZ23MLiP6OIjJ5qWCsPAobEGrf6JRclgR8udQ2Rw6flZRoRbzI8q65j/wCda3WI+FvMVQ2htXDQD7bEQx25M4v7hrU2XTL/AGhYFT3hrcGxB8DevP8AerdTBzQPmw74GQm4kRc8dxwaTsyQE6kgVa2j9JOFS/1eOXEt1A7JPV24jyBpfxn0g499E7HDr0QGRrfqYgfCq5V2asfiZp/ijyfa+zJcNKY5AL2BVkOZXU8GRhxBojgN6Z4cPLAjWSWxbS+o6GjG0dinGSF3mIc8yq29QoAA6nT1oHvPuxicER28ZVW9l+Kt5Hl5GjUoz0LzePPC6kcl291QX86zQGpR+uInkz1KQXLWNreNV9qbLey5lIJF1uCLiuEGIDAMDe4FjTBiN5JXjVJArqtuIF9OGtYWmtI6qYgyR2NatryoxtSLMS6gAnUgdKEEUaLK315ocygC7tfPfhyrbC7QkH2KBVOt3ve/j51z2lHmS/Ma1wZrSRv+IC/yNOSTVmWcFyCWETJfW5OpJ5mjJ27IxGdywy5bHXSgZNiel7eF7XtfrXaSCQRrKUYRuxVXI0JHED+9Jcb2aKij0PdZMK/bdtoMncPjrf14UtzGxoTgceU7p9k/CiJe+vGhUaZFHZhW/hqm27TzygwKWZtSo+YqyT6Vb2bjDE4dSVZdQQaPk1tEnjU40Lm2tlT4GYB1KNlvY8waAPrr110p334nmxrrNmzFVy5T0vfSlvZuCLLKWQiyEC4PGtEJ2rOdLDJOgfhcM0jFVtexNvKtPqbZ1QqQWZVHqQKt7C/rLy0PyppjS82GFr3xEAHmZUpjluhaR9CmMJZAdFULp0CgD5VTwKTC/ajDgEkkxBgXfQZmvopsBpr51dxXtt5mtBr50kol60xeMSCKSZ9EiVpG9ATb1Nq3IpH+lbaNoocKDrM3aP8A8uPgD5tb3Gq6G4cbyTUV9i/u9tiORcrNknYl5A9lu7kubMdD0HgKDbzYuPEyKiqjxxZrvYd9zplB4lQPjVKbCIxuygnxFdYInZliiXM7cFGgAHFmPJR1pCe9Hdj4EML55HooSbPgUXKqBbnoK7YTAX1hw8jDkyxNb0YjX0p22Ru1FCQz/bS82cDKDroi/uaNGUkHw5UxLWzLl86Cl/XFHmOInCH7QSJ+tGX5irGCjll0hhkk142Kr5lmsAK9H7YnQkkdDrWWcniT/PCq4Ij/AJXJVJAndTdpUkWTGMHtqIk9gHqx+/5cKZNuSpOXSRFeNhbIwuLf3oeCPI+FZJ8fhVqO7Rz8mSWSVyE7EfRThXYsmIlRTqEsDbwvWacM/gKlHyYvR4bsTaGQ5DwJ0PQ9KaA1xx1pGkhtTBsHHFu43tDh40eWGrQ/x8v0wwwobjcPaxHCjkuGYKDY2NVOzuCOR8KzJm5NANlBBHUULkjPZka3jf4UWxBCmxPh/lTTuFu0mJln7dZERohlJjaxbUHU8xp50cZ0hGSqsObF2FHPsaOHQ9sGkL2vllJtfwI4eVb7TwBxGDTBMvZTxoOyU6qzRj/dtzvrpx1FKWA3d2nCPsUmQre1pFUML8SpNtelPmHSWeDLiUaCYMO8GU2cWIkS3ppS3a3Yi6PIA2pBBUgkFToQeYNWsJjMmh1X+cK9J2rsyGfvYzCnPa3bwX73iQO8D4a0lbybuJAizwTdtAzZNR3kbkrDx61fJSNEcqMrwuLEeFavQfC4orw4dKLQShxccag5M2JqObgjqP2qW5VhgAKtEf7EuWIoSCCCDajO6Dscdg0JOX61BpfpIpo1IoI7wBHjXTdrZsY2hgiosfrMWg4cc37VojkswZcDjs+jMTh73bzNUb2/nhXWdzcjz+dcEPzoDKzoi6/KvH99caJ9oYhr3EWXDr5IMzH/AKnPur2IMEBc8EVmPoCa+eMGkyxnFTqezxUjujce9mvYi33r6dbULVxdG/8AjpxhmTkW2J7qqpZ3OVFHNuFvLqeVO2wtjrhoyCc0r2aV+vRR+Ua/Gqu62xzCGllFppALL/w4z939R4n3UYY69KkI8UM87zHmlS6Jf5WrJ5+X8NYy2NSOO5t5amiZz0QLfxvWwW1/ChC7bSON55WPZu+XDRADNIqaZhzs7X1tawFa7u4jESzu8iHs2TKFRiexAJILD71+BPK3nVNpdjI4pNWugyVtWL218a3lFiOltCOda6jhUAM++pWwU1moQ8++lXdZMJKhRgRItyOFiOPvvSBA+Vgw4jhTp9I2O7SZQCbAG176C+g91JLqRryNMw24UwJdnsEm8GGxWDw8C5IHJ+0kYXyWH3QPaZjoK7QbFwIuOwxExHFnimbXxAAFq8dgxZjIIvy0Btw1p2XbOIlUE4rEMptb7Qi3nbxpE8NGrFLkqHrBDCxNeHDgOfwwNmv/AIhpV/65IfuSdPaS/XhevO8LtjFxjTESuOjsT87iu2I3rlX20ke+l1xJj+SUpwYbxyHxZSVuRlJ+7cG3rWrPw8DSjh/pChIAkw8wHC6yK/qbgE0Sh30wD69qyfrjYfEaULxyAcWHQ9iLGhe8GzlkQnKzBu7MIwMzLyZRwLodR5kVsu8WBINsVF4XJHwrWPeTBlwq4mLMedyB6m1qpRkt0VTQonciEtZMcE/LPCY29e9arcP0c4u2aObDuL2uGI/vT9CmcAi0i9QQw/eiKOiwdj2agE3IAtzvewFSWV3QaySR5LgNiYh5FM8U31fPIryYbKzEoSvdHG2YdKJ/6t4QcX2t/wBuPl2dNm7RthkA0CyTjieUz/GiKE9SNLVsTQl5JNnn77AwWl59qf8AbEcP/a0qxgMJgYMThpo3xrNHMjEyxS2CWYMbdmLW0p3zMOZ4da5dqeF29/nVxYDk2X5N7sF/xXv/AMmU/wD1rX/W/B/jnvy/2af/APNDpJW6njzNZwqMzhQdWNvfUbQCQb/0/DiosRELxjsmTtJkaIHOpFxmAJAvxpKmwOLDqzNhXESKIoyJQqsBbOADYtbgx4Uw4+Joy0b63Firagg9RzFBcHgEiuI2kEf3Yicyp+i4uBrwvagi+wuizmJsWAvzsSRfna9bIBrpWOdbqdTpr51ZDXS9+dB98NqdlEIkYCbEAoOqx8Hcend86LYiVYo3lk/popZvIenGqEOyFlic4uMGTEEMeTRKB9miHkVBv4kmroKDSkrFbY2zlMijUnRczG5AGgUE8B4eNPeNgfAaodHXmOdJJjfCziOU31vHJwDgdfzjS4pk23vN28Co1tOJ/tWPKnyPQKsnH1/j9gPZW3Pq79nIb4dmNjxMTE//ABnmOVNzrlPxuDoRxB91efYkAnqOfj1FFN0trZCMLIbIT9ix0sePZE+PI+lPxyvTMnneFw+cehsCjp8v7VKjhb6kg+lSmUco8t38wTRYmRG0K2Hw4/Gq2FwQfDBT94sQehojv28sk8kkt8xJ8NOA+VcsFiIyqqrLooHG3LXSjg/gqFrsT8RCUYqdCKubFx/ZtY3yk+49aL7c2fnXOvtD4ilgim6kgk+ErHhWFSRAwy0J2NtDOuU+0o94oshtWScaZ1Mc1KNlJ9kSdk0oRsiNlZraAn+Ch6LTDi8W/YtGGbIxuyg6XFrG3pQ/ZGy3nbKgLGx4Cl8muyPXYKZaxl61axMNifCquWjTK0FN2MUkGIjlyXCtci5W416U4b17+SNIjYa0SqDcEBsx0sTevPU0rfPQOCbtguCY5bu7zYtoLKYAO0kJvGWN3YufvCwuTXou60k0iGSdImj1BZMysNPwm9/fXje7WLCCRCGY5gwCgniLHy5V6Nubvb2IKTxtFFxzFc+vkvsjxNXkb+g8uCHqUorYZgVDGjRlmQoMpbibZgL+OlaN0+QojsrFYWa3ZWWINIgKm6nKb34c78Kozr3mtqAdDRwb6OZJHAjpyvW0ZKkWPiP2rBH+Va2+Hx8KPsE743EmRszHUDjVW3u41vbl4VhelUlRGYtzIrdUv4n+f+Kxk93GhG+O8S4KAtcGeS4iU9OGc9APnVpWQV/pG3naOePDw5bwssslxcGRTmVCOgtr5027sbxR46MundlX+pFzU/iTqp+FeLYKMySd4ksx1J4ljxv76ftu7qybMhgxkcydsGByDmCLkHXUW40cmr4ksdtoYFJ4jFJ7J1U80fk6HkQaRsVHJE7Qy/1F1vydT7Lr4G1rcjTrsfaseKw6Tx272jL+B+a/28K47f2N9ajAWwmj/pMefMo35Twt1pco3pm/wvKeGX6Edq0kTMCDwPz6+Y4+lZR8wNxZgSGU8VYHUGsmszXFnqE45Y39MLYbfWaNQj4cSsosZMxGboSOtrVKECpTPaznv+Mx2NH0m7S+u9mIlRcl/M3tp5aV5VjsI6HvqR404vMACWIAHE0GxO8CjRVzD82g91acScVR5iSQHw+0pU9liR0OtVp5AxJsBfkKt4jHq/GFB+m4NVyingcv6tfjWhAHGKQqwZeIprwGKEiZh6jpSvPhzGcpseYI1BFENgSESWvowOniKXkimrNGDI4uhlj10PA8qsbrbdbBTllAPdI16HUVWiNUNrrYq3UWrG4pnRatGmMxJd2Y8WYk+ZN6ptWM9YNXVFdGLUV2JsWXElxEMxRcxHO1DBV/ZeMeFs0bMptYEG3pQy6KfRnYDhMRa/8AUUj1GtMWFxDu+SBTK/MLwH624KPOlTEuFkjkkGcJIrup+8oYFh6i9e4nIihYQqREAqqgAWIuNB4HjTFFNWR+ZLFDggFuvg5MN22HdgxDJOCosoMoIZQedmjGvjRdjqff4elZZr8viK0/fwo/s5jd7NG6e/8AetSNT/P8q3y6fzSokZPDXT5dTUoo1VbcL++tlufH4X8qGY/b2FgNpJgXB1jTvt6BaCYjfsk2gw3k8z2HmEUH4mo0HGDf0eg7Ww6wYVsQwLBVzZF4seS9OPOvn7eTES4id5pbZibWHBRyUeA/vTZj94pjGxmkZyRboo8EUaAUSwuy0bYMkrxKHSXMj82BtcX+FLhNxLyR4qjz/dskTIVUHKwYhuFgQda9A+kjaKYwx9kFjypYjqfTkKSdiKAjkc3t6WFEXcmimrlYEI6Ke5m3WwOKKSD7GUhZBe1tbCQfpv7q9hdLHl1B5EWuD8BXhW8bL3RbvcfTWvSvo22x9ZwnZubyYchTrxiI7pPkbj3U17Vl9M23w2bxxcY1C2mW3FB/vAeoub9QKXPLhXpStY8B5HUHqD50hbb2Z9Wn7Mf0pAXiPT8UfpxHgRSMkb2dr+M8un65FEk1Kwf5wqVn4nb9kRa2xtEyNYXyLp5+NWsFsC4DSMRfgo/c1KldGWlo8PHb2XRsOHhZvPNQ/GbvsusZzflOh9/OsVKCM3YbigNIpBsbi2ljVjZ0mWRT429+lSpTvoGP5IbozXHaEd4z4aipUrE+zrR6AZrYVmpVlGUFO+7O67T4aWVcp7PkePC5qVKTldIDI6A+9OLabss6oOziyDKALjqeppv+jPaxnwpgY/aYayg8zEb5T6aipUp2B/ERnWrGZYSRcDShG1N5sHBftJ0zDXIhztp+n+9SpTktmaglhdl4ydQ6iHDRsqsrSXmcqdb9mtlBPixpT+lLALAcNAJp5XkEkkhd7DILKq9mllAJJP8AhqVKtl4lc0hNihCiwAA6DSuqVKlZ7s6lJdAneDEG6p4XPyFQbxS/V/q5cmK+YJfS9SpWiMU4o5ed/Mq7O2mI8wYEgm+luNrV3m28o9lST46VmpRcUApMCYqcuxZuJ/lqYvo42n2GNjLXEcn2TnoHNlPo1qlSjfRaPZWFrqdDqPLxrhjsBFPHkmXOoNxqQQeoI1rFSs7CTadopDdnBDQYdD4kkmpUqVVh+yX+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4" name="AutoShape 14" descr="data:image/jpeg;base64,/9j/4AAQSkZJRgABAQAAAQABAAD/2wCEAAkGBxMTEhUUExQUFhUWFxgXGBgXFxcYHxwYHBgXFxoaGBocHSggHB0lHRcVITEhJSkrLi4uGB8zODMsNygtLisBCgoKDg0OGxAQGywkICQsLCwsLCwsLCwsLCwsLCwsLCwsLCwsLCwsLCwsLCwsLCwsLCwsLCwsLCwsLCwsLCwsLP/AABEIAKgA4wMBIgACEQEDEQH/xAAcAAACAgMBAQAAAAAAAAAAAAAFBgAEAQIDBwj/xABEEAACAQIDBQUECQICCQUAAAABAgMAEQQSIQUGMUFREyJhcYEykaGxBxQjQlJicsHwM9GC8RUWJENTc5KU4WODs8LS/8QAGgEAAgMBAQAAAAAAAAAAAAAAAgMAAQQFBv/EACURAAICAgICAgIDAQAAAAAAAAABAhEDIRIxBBMiQTJhBSNRcf/aAAwDAQACEQMRAD8ARsFgxGgUcTqx6mszqwtIvtx2YeNuI9RTVunsD62zrnVcovqeJN9B7qVNobKlaVomkCsCS2UnJGg4sW5+HC9czFJzm22aOujviUVZQ8d+zxK518HHEfHhXDH4MTLY8dcpqt9RjYgx50iUWQ3N3P47cAPDxqxh52D9nJq1rqR96370yappxe0V/wBAGzcW8LkcbGzKfCvQN493WXAR4ttARnT8Sm1x50lbegyyB+TDXzFTH7emkw6wtIxRAQqkmwBrTXNKSFXTO2EwTySGVnuyMAQRyIvVrb2sRPPMCPOtUkYZZUGYOih1HG68xWuKxPar2aI3e0JdSABU5ItIFzQNh5Y7uGPE+HAGmd11pP2pAEkK6kBRxPhRrAxQyYYHM5xjS2UWNuzFu9m8OlXONpMdhycdBOmPdLay4eXOyhhYgg9DS84rHCs0laNzVh7bm2DKWPAEmw10HSgLNWb3tWrDwoYxoiVFPF4bNqOPzoYwtRy/SquLgza8CKMsE1c2fimiYMCQQQQRoQarW1rq0gKAWAtzHPzqFFvbO1XnbPIzM3C5NzpQy1ZvXfDxEm1TSK6KxFaUwbd2FJhsglUqXXMt+lAXFRNMl2aXohsaNGkUSHKh9o/G3rw9aoEUX3d2S2JmSJCAznS+g0F6uT0CDcYVztkFlubX425VtgsPmPgONd8VgGWVozoysVPmDY0QihCiwqXoOJCNLCsVLVkUIRm1YqWqVCWWMHOTOWHCIZR+puPuFYxYN2lRgr2sb8GHRhwtVTYTFoy3NnY/H/KsY05nfN/TiFyPxNxsf5zoVH+zX0cyzWPHxLlMecI+jJYns255G4FT0rpjWDpnjIYxnMLcrcQfStsvZdir3UBTICRYGRzrY8NB86xi4Mv2qDUcR+Ic7+NMlx5Jlk2gwKRvyzo3v4/A1w2nsC5Ji/6evlWmYHDSL+C4Hl7Q+B+FHb8PKii3FaHY4KapgHYE+hibRlPd8ulFQDf9q1xuGVlLG6uoJVgNbj50HWOSSOSRnKiNVJAuLltFAtw4G5oJY+b5JgThw0d8RsYPIXd7g8gLadCaG4+Uu1ogckQsMvxNbntmgazkhTZhztbiD0qtsvGGF81jY6HQ8OtPxprt2Z2Zj2nMumc+TURg29+NfUH9qcp92jJhBiSqvCx0Olx4kchxpUxOwoye6Sp94qKUJBxnOPTGPdaJMVKiKb5mAtzGuulEd8NjfV52TXL90nmOvzpDhSTCyJIDbKwIdeo+VMON3wfFuO3Iz2AVuXl50mWJ3aHY87cqZwy1ry41u9aiqNwPx0P3h61QfnTJHhswI5UExcGViDyqJgs9N2NgYlw0aoqsrIGJtfMWGt/XT0pa2TsuKTHtEpyxCS2bkpsDlvw46UJbaE2HwsCRyMhlzyNY8FJCJ5aAn1pigVoZlTMVhAdcnJ41hzvIepLnjWaOGUXJ32BKVqjX6RYsuI7PtTKEQBSTwGvd6UjTL5V6FuXu7LjIzNZWykKubUZrXLEfet0qlv5sdoUQTWMolIV1XJniyhu8BzB5+NXjmk+IMH9CGas4HEMjqykhgQQRxB8K4MtX9nYW/ePAVpGVYVwcZke7HvuwuT1PM1f3j2Q2Gl7NiCcqtcHiDf8AtQ6NrVvip2c3Y3tYC+ulBuwqKxFQVDWQKIIirUodiNsKrFQL2rFX62K9sSzuy3cI00f4GiuFxETQSRmIB+3Yl73uthZSPfQjY2HaGR0exuFbQ+JFY2HOSZA33jnX3kH5Cgywtya/RgprsvJjBB9myGWGS47K9ip/L4V0mlMbqskeRG7qnPmIHCzmw1qlLNlxN7Xypp4E86zKe0DBzckcaOlSsfHHcbKYgaNJ0IPA280Yg/Aj4UdVhlVgbggH4V33223g5MNh1giySBGEjG2psFKm3E3AN6obKkulieAFS242Xg02i1YG4PMW+FCMFhgUdC7IV7j2t3lvdSwOnW3rRV3AuWNgBfWh2Emw8uILMMydkxYNdRdRofHSiV1oPP0SHEwxKEjuwvbQaEnSxJNqFbQ2ZiFfI6nujMq3B7vh5CmTY2OCxJDOiiMqAG4jXlIOXLWhUmNfskDAsyt2kRGtkuQ6t4WAqQdNmRpG+yN6GhhOGcuqE8NfPUVejnV9VINVsbNE0ZL5SCNNQT6c6VImKkEEgj0pmNKW6Aeh1dQRYjQ6WpY2rgTE1xqp4Hp4GusO3JBowDjx41YfbEUilJEK353vY9etGouJLTL2ysV2sdye8psauoNflSts3FdlLxup0P7GmkaUnJGmb8E+UaH36O9jxzlzJYhBe3iaUN/cJGkjhCMqtYHwNW9kbckgDBGIzCx8vKqWD7SbG4dVMYGYyMZGCqAmt262vw50iMXyJK422CMbG+LxPZ4VGmIVI0VBfuqtteQFydTam/ZH0YbSyv2jQRl4zEM7sxRSdbBQbacqYttbDeJPrJaHExW78kKdlJGOJYMjHMovcjQga1zgxOJjA7HFzZSNBLaZSDzu/e4fmq554Y/zVCqlPcWDI48fstEnCCTCqmVzGSRxOZ2UAFbkDva2pS3p3mfGsrvY2FlAPAX18/OvUdnb1YmELHJh4plUZc0bmJiOH9NwVN/1CvNt9tnQ9sJcLDPGklzJC0ZHZv1VlJUg+B0Iqo+qfyTVkjyi9oEbH2Y08qxoLsx0o5tfY7Yd+zYWI5fvVLYUvZMHU94MNRyIPCjm9e8H1pkcgAquUkcz1tU3ZoV2Lh/8VrastUAvRjDFUts4zItge83yq4xCgk8BrSnjcSZHLH08qZjhbsRny8Y0jjUq5EqkA5W91StGjm7D21MYoaOUHR4msPG+gPrWiERthwPwlG8zrQ/DRFiC3sqNOV7m+nrVnHi6N1FiPMUh10b1G02zrjtMQf0CumbpXHFSZpVb8UQNdQaGSrQzB+INx+EZmAA9ttP1cD8vhRDZs2VgDoyd1h4da0glCzqW5KcoAuSx0AAqztfZrlEllIS7qgUcQDxLt5cqtvpMQ5cZui5jporMjuO8Laan3ChUUKGQF8zRqNCIytz0a3Gr/wBQUOUQAZwMnC/aR95R6iiuElzKJATYgafP3UvJk9cdA5MnMKYfYDTQdoAGjbS41HlQmSBVW2UhQ3Y28Tp7uFek7p70xJGmHkUWsSMo6HW49a7YfYWAxWIlPC4ACk2BYjVgL8RpWCGSSlTA+j52aPK36XIHoaa8Vhkc95QfHhVbeTZiQYkxBg6rJbN1150Qlrr8rSYqO2ANobGCIWUnQXsddKE4WHOwUEAtoOlOLd64I4i3pSa10fTip+RpkXaKkjSSMhip0INjTnCe4tjmGUa+VDdr4TtUEi+1a+nMVz3XnRn7KVmCcRlFyfyjXS/Wl5PlG/8ADRglxlQagidzZBzsTyH9zRVtniKGdhq6Jdn4nO/dRR5atYeFdsFikYZg8aWFgvHIt7WI5E63NEtnkMrYYm/a5nWVQL5xY6i/3dLWPBax8ndjpytUddkbySQYqOUP2+HMUeHnOUjtGRXZpEXmVBAPXUcqOR7sRriGhjxEsUcq9vhGTKyZLDPFkYH2SQwsRo3K1BcJhXDrJO0YEea2Uk3Yi2Y3Hd0vYeJpt3ExBaN4shMULZoJCpy5XuCikj7pvw5MByp0Wp/GSMr+O0C5t3cdH7P1fEj8paBj/hbMpPheqMmPMB/2iObD21JkQ5dPzrdPjXoxOtdElYCw/npSJeJik7SoOPlTWmfN64kO0kgsQ8jm48TYcPCti1Ov0g7nyDGo+EjDLigxMYIS0qC7Zb6HMutvyml6XdfaK8cDiPQI3yatDhXRqx54tbBRqzg8IzsFUEkm1VMXmiNpkliP/qxunxYAUX2RtY4VhiAA2QgjW4J6aUEkw3ljWhc3rDRt2PAjVx8hQXZ+zzI1uAGpozvLtc4vFPOwALkGw4aACwpvg3YiTZ8eJSVXaTRlA9ki+nH507lwijnSm8khcSMKABwFSupXyPvqUNsKiqmEaRmAfKitlBsCSRxPQDWqc6lc6PqQt79QaI44yYeRsqhonOa5voed7cKDz55WYn71rtYgWHIA8akbu30PUpWa7Pct3j91Qn71blYiwAJJ0UDmelSOIKLDhWqzSJL2kY5WvYEi/GwNS+THU4QpDNs7ZSYYdrOy9odczaBfBb/OqmI2lBLLeQO0KrZbIzBmPFvQcPOheGnDsT2Uksi2u0jDS/DTgK7x46diyJGl14kuSB4dL0r107fZllM3w+GheZ3gBUxZDGveBuveLEHqdK9P2hszCps3t47kt9plGpzPqVA4jW9eQPBiJsQkbMgcka3sFubaka2r0Dbu674SMRyy91rm0XcB4DU6k0GeFtJsqKbFSTaiwszvYysLCNDfKvGxPzrjs/eN45DI/tFSBb7vS396Kf6PTIYwiqvhxHjfrSvtLZkkd7gsvUfv41oxwxsmXFJbRTx2LLkk8+NFth47OMje0OHitc49lZsNcf1LlvTpQSF2Vgy6EH+CtGpKkKcXCmxzBpQ2mPtX/UaacBixKLjQjiOh8KVtoG8r/qNVBbKk9F3AbbKAKy3A0uONqo4x17TNHw0YacDXDLWGXpyo3GgVJnv30MYUHDYjEsAfrEgRQRfuRgA6HQ3Yt7qaNq7sQSAtHHHBMPYkVPZJ/EoIBU8xU3DwXY7PwUfC0SsfEv3j86qbjbUMsWIjYsWwuJlhzNxKXzRk36A29KRKKCcndlvZ+7USENIe3kGoLCyKfyx8B5m5oy0hPE/2rW4qEcqFJAttlOPFMcVLCbZVhhkFhrdmkUgn/CKuWNJOP2tJFtOeeMdpFGsWGliHtEKDIzp1Ze0Hd5jSmfZ23MLiP6OIjJ5qWCsPAobEGrf6JRclgR8udQ2Rw6flZRoRbzI8q65j/wCda3WI+FvMVQ2htXDQD7bEQx25M4v7hrU2XTL/AGhYFT3hrcGxB8DevP8AerdTBzQPmw74GQm4kRc8dxwaTsyQE6kgVa2j9JOFS/1eOXEt1A7JPV24jyBpfxn0g499E7HDr0QGRrfqYgfCq5V2asfiZp/ijyfa+zJcNKY5AL2BVkOZXU8GRhxBojgN6Z4cPLAjWSWxbS+o6GjG0dinGSF3mIc8yq29QoAA6nT1oHvPuxicER28ZVW9l+Kt5Hl5GjUoz0LzePPC6kcl291QX86zQGpR+uInkz1KQXLWNreNV9qbLey5lIJF1uCLiuEGIDAMDe4FjTBiN5JXjVJArqtuIF9OGtYWmtI6qYgyR2NatryoxtSLMS6gAnUgdKEEUaLK315ocygC7tfPfhyrbC7QkH2KBVOt3ve/j51z2lHmS/Ma1wZrSRv+IC/yNOSTVmWcFyCWETJfW5OpJ5mjJ27IxGdywy5bHXSgZNiel7eF7XtfrXaSCQRrKUYRuxVXI0JHED+9Jcb2aKij0PdZMK/bdtoMncPjrf14UtzGxoTgceU7p9k/CiJe+vGhUaZFHZhW/hqm27TzygwKWZtSo+YqyT6Vb2bjDE4dSVZdQQaPk1tEnjU40Lm2tlT4GYB1KNlvY8waAPrr110p334nmxrrNmzFVy5T0vfSlvZuCLLKWQiyEC4PGtEJ2rOdLDJOgfhcM0jFVtexNvKtPqbZ1QqQWZVHqQKt7C/rLy0PyppjS82GFr3xEAHmZUpjluhaR9CmMJZAdFULp0CgD5VTwKTC/ajDgEkkxBgXfQZmvopsBpr51dxXtt5mtBr50kol60xeMSCKSZ9EiVpG9ATb1Nq3IpH+lbaNoocKDrM3aP8A8uPgD5tb3Gq6G4cbyTUV9i/u9tiORcrNknYl5A9lu7kubMdD0HgKDbzYuPEyKiqjxxZrvYd9zplB4lQPjVKbCIxuygnxFdYInZliiXM7cFGgAHFmPJR1pCe9Hdj4EML55HooSbPgUXKqBbnoK7YTAX1hw8jDkyxNb0YjX0p22Ru1FCQz/bS82cDKDroi/uaNGUkHw5UxLWzLl86Cl/XFHmOInCH7QSJ+tGX5irGCjll0hhkk142Kr5lmsAK9H7YnQkkdDrWWcniT/PCq4Ij/AJXJVJAndTdpUkWTGMHtqIk9gHqx+/5cKZNuSpOXSRFeNhbIwuLf3oeCPI+FZJ8fhVqO7Rz8mSWSVyE7EfRThXYsmIlRTqEsDbwvWacM/gKlHyYvR4bsTaGQ5DwJ0PQ9KaA1xx1pGkhtTBsHHFu43tDh40eWGrQ/x8v0wwwobjcPaxHCjkuGYKDY2NVOzuCOR8KzJm5NANlBBHUULkjPZka3jf4UWxBCmxPh/lTTuFu0mJln7dZERohlJjaxbUHU8xp50cZ0hGSqsObF2FHPsaOHQ9sGkL2vllJtfwI4eVb7TwBxGDTBMvZTxoOyU6qzRj/dtzvrpx1FKWA3d2nCPsUmQre1pFUML8SpNtelPmHSWeDLiUaCYMO8GU2cWIkS3ppS3a3Yi6PIA2pBBUgkFToQeYNWsJjMmh1X+cK9J2rsyGfvYzCnPa3bwX73iQO8D4a0lbybuJAizwTdtAzZNR3kbkrDx61fJSNEcqMrwuLEeFavQfC4orw4dKLQShxccag5M2JqObgjqP2qW5VhgAKtEf7EuWIoSCCCDajO6Dscdg0JOX61BpfpIpo1IoI7wBHjXTdrZsY2hgiosfrMWg4cc37VojkswZcDjs+jMTh73bzNUb2/nhXWdzcjz+dcEPzoDKzoi6/KvH99caJ9oYhr3EWXDr5IMzH/AKnPur2IMEBc8EVmPoCa+eMGkyxnFTqezxUjujce9mvYi33r6dbULVxdG/8AjpxhmTkW2J7qqpZ3OVFHNuFvLqeVO2wtjrhoyCc0r2aV+vRR+Ua/Gqu62xzCGllFppALL/w4z939R4n3UYY69KkI8UM87zHmlS6Jf5WrJ5+X8NYy2NSOO5t5amiZz0QLfxvWwW1/ChC7bSON55WPZu+XDRADNIqaZhzs7X1tawFa7u4jESzu8iHs2TKFRiexAJILD71+BPK3nVNpdjI4pNWugyVtWL218a3lFiOltCOda6jhUAM++pWwU1moQ8++lXdZMJKhRgRItyOFiOPvvSBA+Vgw4jhTp9I2O7SZQCbAG176C+g91JLqRryNMw24UwJdnsEm8GGxWDw8C5IHJ+0kYXyWH3QPaZjoK7QbFwIuOwxExHFnimbXxAAFq8dgxZjIIvy0Btw1p2XbOIlUE4rEMptb7Qi3nbxpE8NGrFLkqHrBDCxNeHDgOfwwNmv/AIhpV/65IfuSdPaS/XhevO8LtjFxjTESuOjsT87iu2I3rlX20ke+l1xJj+SUpwYbxyHxZSVuRlJ+7cG3rWrPw8DSjh/pChIAkw8wHC6yK/qbgE0Sh30wD69qyfrjYfEaULxyAcWHQ9iLGhe8GzlkQnKzBu7MIwMzLyZRwLodR5kVsu8WBINsVF4XJHwrWPeTBlwq4mLMedyB6m1qpRkt0VTQonciEtZMcE/LPCY29e9arcP0c4u2aObDuL2uGI/vT9CmcAi0i9QQw/eiKOiwdj2agE3IAtzvewFSWV3QaySR5LgNiYh5FM8U31fPIryYbKzEoSvdHG2YdKJ/6t4QcX2t/wBuPl2dNm7RthkA0CyTjieUz/GiKE9SNLVsTQl5JNnn77AwWl59qf8AbEcP/a0qxgMJgYMThpo3xrNHMjEyxS2CWYMbdmLW0p3zMOZ4da5dqeF29/nVxYDk2X5N7sF/xXv/AMmU/wD1rX/W/B/jnvy/2af/APNDpJW6njzNZwqMzhQdWNvfUbQCQb/0/DiosRELxjsmTtJkaIHOpFxmAJAvxpKmwOLDqzNhXESKIoyJQqsBbOADYtbgx4Uw4+Joy0b63Firagg9RzFBcHgEiuI2kEf3Yicyp+i4uBrwvagi+wuizmJsWAvzsSRfna9bIBrpWOdbqdTpr51ZDXS9+dB98NqdlEIkYCbEAoOqx8Hcend86LYiVYo3lk/popZvIenGqEOyFlic4uMGTEEMeTRKB9miHkVBv4kmroKDSkrFbY2zlMijUnRczG5AGgUE8B4eNPeNgfAaodHXmOdJJjfCziOU31vHJwDgdfzjS4pk23vN28Co1tOJ/tWPKnyPQKsnH1/j9gPZW3Pq79nIb4dmNjxMTE//ABnmOVNzrlPxuDoRxB91efYkAnqOfj1FFN0trZCMLIbIT9ix0sePZE+PI+lPxyvTMnneFw+cehsCjp8v7VKjhb6kg+lSmUco8t38wTRYmRG0K2Hw4/Gq2FwQfDBT94sQehojv28sk8kkt8xJ8NOA+VcsFiIyqqrLooHG3LXSjg/gqFrsT8RCUYqdCKubFx/ZtY3yk+49aL7c2fnXOvtD4ilgim6kgk+ErHhWFSRAwy0J2NtDOuU+0o94oshtWScaZ1Mc1KNlJ9kSdk0oRsiNlZraAn+Ch6LTDi8W/YtGGbIxuyg6XFrG3pQ/ZGy3nbKgLGx4Cl8muyPXYKZaxl61axMNifCquWjTK0FN2MUkGIjlyXCtci5W416U4b17+SNIjYa0SqDcEBsx0sTevPU0rfPQOCbtguCY5bu7zYtoLKYAO0kJvGWN3YufvCwuTXou60k0iGSdImj1BZMysNPwm9/fXje7WLCCRCGY5gwCgniLHy5V6Nubvb2IKTxtFFxzFc+vkvsjxNXkb+g8uCHqUorYZgVDGjRlmQoMpbibZgL+OlaN0+QojsrFYWa3ZWWINIgKm6nKb34c78Kozr3mtqAdDRwb6OZJHAjpyvW0ZKkWPiP2rBH+Va2+Hx8KPsE743EmRszHUDjVW3u41vbl4VhelUlRGYtzIrdUv4n+f+Kxk93GhG+O8S4KAtcGeS4iU9OGc9APnVpWQV/pG3naOePDw5bwssslxcGRTmVCOgtr5027sbxR46MundlX+pFzU/iTqp+FeLYKMySd4ksx1J4ljxv76ftu7qybMhgxkcydsGByDmCLkHXUW40cmr4ksdtoYFJ4jFJ7J1U80fk6HkQaRsVHJE7Qy/1F1vydT7Lr4G1rcjTrsfaseKw6Tx272jL+B+a/28K47f2N9ajAWwmj/pMefMo35Twt1pco3pm/wvKeGX6Edq0kTMCDwPz6+Y4+lZR8wNxZgSGU8VYHUGsmszXFnqE45Y39MLYbfWaNQj4cSsosZMxGboSOtrVKECpTPaznv+Mx2NH0m7S+u9mIlRcl/M3tp5aV5VjsI6HvqR404vMACWIAHE0GxO8CjRVzD82g91acScVR5iSQHw+0pU9liR0OtVp5AxJsBfkKt4jHq/GFB+m4NVyingcv6tfjWhAHGKQqwZeIprwGKEiZh6jpSvPhzGcpseYI1BFENgSESWvowOniKXkimrNGDI4uhlj10PA8qsbrbdbBTllAPdI16HUVWiNUNrrYq3UWrG4pnRatGmMxJd2Y8WYk+ZN6ptWM9YNXVFdGLUV2JsWXElxEMxRcxHO1DBV/ZeMeFs0bMptYEG3pQy6KfRnYDhMRa/8AUUj1GtMWFxDu+SBTK/MLwH624KPOlTEuFkjkkGcJIrup+8oYFh6i9e4nIihYQqREAqqgAWIuNB4HjTFFNWR+ZLFDggFuvg5MN22HdgxDJOCosoMoIZQedmjGvjRdjqff4elZZr8viK0/fwo/s5jd7NG6e/8AetSNT/P8q3y6fzSokZPDXT5dTUoo1VbcL++tlufH4X8qGY/b2FgNpJgXB1jTvt6BaCYjfsk2gw3k8z2HmEUH4mo0HGDf0eg7Ww6wYVsQwLBVzZF4seS9OPOvn7eTES4id5pbZibWHBRyUeA/vTZj94pjGxmkZyRboo8EUaAUSwuy0bYMkrxKHSXMj82BtcX+FLhNxLyR4qjz/dskTIVUHKwYhuFgQda9A+kjaKYwx9kFjypYjqfTkKSdiKAjkc3t6WFEXcmimrlYEI6Ke5m3WwOKKSD7GUhZBe1tbCQfpv7q9hdLHl1B5EWuD8BXhW8bL3RbvcfTWvSvo22x9ZwnZubyYchTrxiI7pPkbj3U17Vl9M23w2bxxcY1C2mW3FB/vAeoub9QKXPLhXpStY8B5HUHqD50hbb2Z9Wn7Mf0pAXiPT8UfpxHgRSMkb2dr+M8un65FEk1Kwf5wqVn4nb9kRa2xtEyNYXyLp5+NWsFsC4DSMRfgo/c1KldGWlo8PHb2XRsOHhZvPNQ/GbvsusZzflOh9/OsVKCM3YbigNIpBsbi2ljVjZ0mWRT429+lSpTvoGP5IbozXHaEd4z4aipUrE+zrR6AZrYVmpVlGUFO+7O67T4aWVcp7PkePC5qVKTldIDI6A+9OLabss6oOziyDKALjqeppv+jPaxnwpgY/aYayg8zEb5T6aipUp2B/ERnWrGZYSRcDShG1N5sHBftJ0zDXIhztp+n+9SpTktmaglhdl4ydQ6iHDRsqsrSXmcqdb9mtlBPixpT+lLALAcNAJp5XkEkkhd7DILKq9mllAJJP8AhqVKtl4lc0hNihCiwAA6DSuqVKlZ7s6lJdAneDEG6p4XPyFQbxS/V/q5cmK+YJfS9SpWiMU4o5ed/Mq7O2mI8wYEgm+luNrV3m28o9lST46VmpRcUApMCYqcuxZuJ/lqYvo42n2GNjLXEcn2TnoHNlPo1qlSjfRaPZWFrqdDqPLxrhjsBFPHkmXOoNxqQQeoI1rFSs7CTadopDdnBDQYdD4kkmpUqVVh+yX+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8" name="AutoShape 18" descr="data:image/jpeg;base64,/9j/4AAQSkZJRgABAQAAAQABAAD/2wCEAAkGBxQTEhUUExQWFRUXGBoYGBcXGBwXHBgcGh4YGxgaHhcYHyogGholHBgcJTEiJSksLi4uGB8zODMsNygtLisBCgoKDg0OGxAQGywkICQyNCwyLzI0LCw3LiwsLDQsLCwvLCwsLCwsNCwsLCwsLCwsLCwsLywsLywsLCwsLCwsLP/AABEIAL0BCwMBIgACEQEDEQH/xAAcAAACAwEBAQEAAAAAAAAAAAAFBgMEBwIBAAj/xABBEAACAQIEBAQEAwcDAgUFAAABAhEDIQAEEjEFIkFRBhNhcTKBobFCUpEHFCNiwdHwcoLhsvEVFjOSwiQ0Q1Nj/8QAGgEAAgMBAQAAAAAAAAAAAAAAAgMBBAUABv/EADIRAAEEAAQDBwMEAgMAAAAAAAEAAgMRBBIhMUFx8BMiUWGBodEyscEFIzOR4fEVJEP/2gAMAwEAAhEDEQA/ANud4xRrZzHPEsxAwO4bTNRizfCN/U9B/U/LBAISUXpVLSdjtiwlSROBvECTpggC8nttibL1BpEbYC9UdU21c8y8ek461YWaHFw2bdZspFP5wT/1Wwd8zENcHXXBS5pbVqwzWxFTrTiN6lj7YpZSp0HzPfEk0VAFhEPOvFse+dig9YCSbDqf864r/vWBL1Jai/nYjr5kA4F/vWBPGuMaKrBhpCqCDM6hJ5oGwBtiWm1GUpzV7Y9U4W8vxpEqlDADPSAg/E1QJ+t2BPocXqOcLs1RCzIWNNRIjl+Jx6TI9hPXEhwOyksI1KJNVx3RaRgRVzHK3z++J6GZijSaCdSgWE7jfHDVCiKn64ierzAY+zdTSkgEkRAF9zG2B2drxUojupP2/viVyKU3k46m/ptgVSzREkAkgLYeuCNZoQkXIEj333xwXLzM1YxyleROBPG82VooxEEuZH64gyedmkp9T92xx0FrkdbMACSYAwPPFlM/TCVx3xcmpqamy2J6FuvuB9/bAnLeJBcQCfUxH6nDGs0spbn60AtNy/EAWC/5tOL9KrJwheF875tQkNIpoQzdNTkwARvCzhtyNQCwM9ScKLtaTg3S0W1Y+1YreZj41MEgtWdWOalQAXxX8zFfPPKbxcXxB2UjUqepVsWGw/ycR0s6McZKqNMDYYG8SpmmwZfhP0Pb+2CZqFD+6UxI84knAjhuZnBYHEEUuCA8UOLmVQKihbiJnuTuf1xU4kYvixkZ8pJiY6f52/rjr1pdl0tD+PZwUwpMyZge0dcWOEVS1JGbrJ+UmPpgN4sCGtlNY1fxHsSQBKEAmN+YqINr4O5Eyiz1/vhTbMhTnACIdeKzngwqrmauXZv43nDmPXrr+Q5o9hjTicY/lOL1P36kq6XYZiHYmVYltLspmw5mg+wjvrpwrCD6j5puMu28l7Uax9jgDwjiBqVDCkKFv7kiJP62wcq7Gex+2BWQQKQqKFUA2G5Nrk7k4dIDmCTHWRyoZl3qVypY6EYE9gBB/XFlnx3mXuQbKT/xPqfXFYnFaqJTXmwOS7epgB4zYeaNfwheaN9JZ5I9RvHp64NMMA/E1DXmyukk+SxEaSI1MHLathERpvffoee8MjcT4KImkyABRU+BlaK+Y1qVRqhcW1UwNQj0IAFtj7YdPB/EaL00QMNYUcpIBYuPMdlUG4ufkMY2cjnCq0i7FDAWXGlt4jmkix6dNsP/AIHy1Wg9NSrutMsjkgBEtd1absCVWLmD7zSwkjmyVd37D/avYqMFhJOyPZl4R/Sf+o4K+HufL0uwpqvzIBb+g/XAXMnkf/db/ccFfDAWnlqZiA1NahPc6Rq/pjXZssoq/l64d9Mgmn8XvcD7HAPjFYDN0VBBjV12kgwR/m+DWUoCmdZABqXeB+K5H0JHyGF/iyf/AFVB4ALhzMdBoCz3tf5nBFQinBbufRF+oH+fPFta6lxR1CQZI9AAwH1HyGKHAakVGHdUH0tggiCfPgSTEwJ0WAv73xDdlJS9+0CroVBPxNqjrYEG3bbCZxzxYmUytJDqNWpq0hbELqcM0kWOwHqZixw3/tEM00MWFTSD8mLX7SB+hwj0PDfmZvLVbuyUmlCJCw7FGjrZzb2wTnBrLItcGlxrZJk12WEytUgkMIVpgAyFBuZBv/pFsVc1xLVYUmQoIZSTMgdQwkGBtjbilTYBBF52iOssQB98AOP5WjmKiJUVdZBAq0yNQt0YdoFmsYgi84CHGC+8N1EmEv6TqEL/AGX8W1nMqAQqU6Ra8y81ZgED8MA/6cP/AATOmpUaBChfe82v+uMw8DcDzOV4jWV0fyHpPNQAhHAI0H+Vt7G4k7741Pg4AsoAWP1Nrkm5OImJMwIOiOEBsJFIxqx9qxzj7DUpdBsU+LZhUpy0xI23xaxQ43lxUp6S2kagZidugHfAPvKaRx1mFrzgOb8xGMQAxAG/QYJ1aQdSp2P07HA7hChU0qIVTadz3J9cFKWOjsNFqZKzFDOHqVYqdwcHkNsUK9KHDd/6YvKtsG4pbdkMz7AbmO57DqcC6fH6dNKlSodKyNC7mAL/APc2xc4ysz9fbGYeLa5IIFl++FOJB0V6CFrxRU/FPGwzVdVSmeQEhpmIZWJIjrpC279cNuV8SK1KgtJhUqVKiqY/CNXMe2x0g3Ez2OMx4Jk/LUsxAeupCgkWSDBPbU8R6KO+CmVzQyZVlXWyVQxElbjVbUAYC6lHvqPXFB0+SQgcavrkrcmHa5tNG2yrUsylGoqpTljUXzFE25xNNSZMi6gdNzJxtWMQ4E1Ok9J2aG8xNJnVpGocxAHbcne8Y2/D8FVOVXH7tUdcwrf6T9jhb8PVHqVC7fDogdpJBt3wy1/hPsftgRw+qDUIkSFJjsJGHyC3AqtGe45UM1lHfMMWkU1YEk7bAwO5xYJxNn8yFY6jNwAsnr2GIDivQBKa8kgclwcAvGFIGvcA8n/yfB9sQcV4SleoG80KY0jlnqT1jvh0VXqkusbLPvGeWelUpoXPlGklSmC0mmpAkejagxB7RffGneEqQfJZUo3wIHeL6iTzAzfXymfWe+F39o3CGrDKaAkp/BLMQJsChJ6KNDWPVsMXger5GTp0wqsQ1SWBiTrYE9fvhUQaydzR4Wrkz8+HafP5Xmdbkf8A3f8AUcXspQNXK5VAWBFJXOkxICgafmT9DitWy0qwkAQeoMXnHXBM+KCaSwqQFUGyEKogDrPv64st7u6o7o5xOl5qKisV1GZHQC5336D54CccP8fKeiuDPcaQfrifKcV0s5YhpPKOUaBJMTN9/pijm282ulTUAFJ0pb8QAMtqvt2xOYLlNlaGsvTDMpYU4ZbERBPygYPVL0NIJBK6B3n4f1nArhxNJixAMqBuoiI6zfFj96bzNVtG+iVnVEatWrt0jrjmigoKBeNqejK0kLFitUgk7mzn7HCrxnNaMtl0DMHd5AQxIEk6oIEFSokncjDP4yrpUgPVWmAQdMCo1g0sVRpC6SSTEACcB8xmcs9HyWl1QzqKkGTDawD0hzcWM2sbFmYe6SuIfVtCSc+SWoO2twQranY6AG1MWZjIi8BTflvgzkKFN6lPyi41czgoV8tYBKqTuxJ3E7yCDhip8KCN59OhSalIp06dRdZAEm2qYkk/bF/IcHovVp16A8sPJKSYDIZI9LdPTFYxW0CtbTmyU4kngiGTz6UkFFlLFbbfhJF776S4DdQL3vgDU8VeTXTXTZhUBTRSOt1IYGTT7aGVjLWlokQWo+NuNtQzEUgGqaypXfldCYI7GppP+2cDK2datSDqwpfhr1SQWUpIgE7m5Ut7ek2C0AAnrr3Qxts81qGSziVUD02DKTEjoeoIN1YdQb4sDGN8HrvRIfKH93p7vWry3nCw5qTRqHZpVt4i8sHDv2moa1OjVpz5jKi1acgFmMD+C/Npki4J3NsENduHXQ3QvjLVomKXFqgWnLGACPX6DFzA/jmXFSlpLaeYGYnb0wD7ymlEdZhaUs1+0Knl6wo+USsBteoA3JG0Ht3wwjxDSqpTdTyyRUQ7wQb+vuMI/wC0XgM0qWYpKYpHyn6nSbq59mYg/wCsdsUfC1YiFN1P0whrnDQrVEEL2B4Gq13IVpGgmdJsd5HS/W0YLrtha4IIi9unthlBw8HRZsjacgXHWhT64Qs5wgudTi24BBM+4H4fTr7YeuNuRtc9t8L/ABpfiGkRAk2O8yO/zwDhsPFMZLQ0S2/D6Fw4LTdmKsWPotuUe0D5WwBzuUZBYs9KZNoZBaRqYAGwF8GMzTOjT5Y8uI12mNivf/d8t8C+NUnFETTASUIcRqaTYEC4Hqd7fOs/CgCyU6Kd2YDxUeTpUmbUoYspDQA5iCDMEX2gTvcm2Nd8M5irUy6PVMsZgxEj1A6zI+Qm+Mv8L/A4Ub1B3JPKsC/SZONL8JCKBAM/xHv+k/WT88JwRPaltmqTcdRYPFW+OVmSg5VlU2EttdgI9zMfPC1wgMlYaYGpgh1MDK7mALza3t2vhvzSgo03EHf0v1wreGU1uWKrAEgxfUYEg94kfPGk4szAEarPYHZDR04qpnH1VWaUJ1sJGoDl2EESTbcWscFV6Xm242+XpiDO0y+ZYQIBEnSJAIBImOuJzhDnMN5RWqMhwAzHgvDjqkRqWe4xycUeK1wqXMBmVSdrMQG+cT+uAutVAFmlX49xaVQuAo1qadPUQ7k2WWHw2bYd7npjrg/EWVyuhxSDRLFWGuowAhlJDAHcg7nAfxePMqKEv5ZFQ7WCQfrGPqTXCmJApqJlyBIAgQq0wY+K5hgJJvhAkPa2rhjHZ0nyv8Lf6T9jgIpwTzObTU9LUPMFMuU66TImPcYCiuC7JfUFDGxiCSBzbE2NsXpKtUWAqypxLlzzL7j74qUsyjMyAyygFhe2qSP8GLWX+Jf9Q+4wsIiEaxV4jUdaVRqa6nCkqImSPTr7dcWTj0YslKCzkZzWz1FqLpltdWspB1GCaYRb2AXVtAVR0OK/ENKMXqBASVbzFM+Y35QanLSEAHRfUIgm+DPFMo1J1q1jTJrOxqAKBpgDy+cyW0iAdhAmJ+IcWWqrppfUzLqDBbFSGUAAmdlgxEGZGMGQGOUgrajcHNsbLTOHOgooDAICtYRsBcA3Fz1x35CU01IABY9u/wBZtjNDn6mX81kqhkhiyM5YgABWgsoNNUY3UAkSt7zhvXiy5nIVKiMRIawnUpBYwJAMibW6DGvDO2UWFlTQOj5LOfF+ZepnVRBNUAjULwL6WPWdJn3Jxy9GmZQmMrlbNf8A9WoI1H+aCRbqx/SN6rmvUKKBXrHSt58umltcg26x6j0GBfiLNKirlaTELTGqow/Nfeba77fmYdsWAC5wa3rxP4b6lGHCNlnrr/Cp8U4pUzDMQCEUjoSqajAH5dX8xsIIG2K2UU5WtSzKaTUp1CwFUzOmBBBuZJJndeXDHluFVFXyqSj94dELqTFLLhfhZxcGoDMWMGYFicQ0vCdPRqZ69bmJLJ5dGlPU+ZWkt7rfCW46Blg/TwrrTjudd0uTDzyBrtjxHh1py9VsnhzjVPOZdK9LZrFTujCzofUHr1seuIOO8XpofKuziGYL+ETYMTYE9t4BOM58O1npsaY1UqLXdqVfz2lRCylNxNrEgE7b9HTRl0oqKI82kSWeqGGsultLKADq5vhAWJ6TcRJ2oIj/AB+CUYi7Oi/2v7mkW4L/ABaDeYoKOWGk3BUgAgjqDfChnfDLZSrKS1FjyNvp/kb+h6/rhz4JmGaQUKqApEiIkXSB2gbE74MCmCIIBB3B2PphgZoAd1zZi1xrYoP4eaVHphlXCxwKZgiCDEdvTDMu2CqkDnhxQji6ge8H7E4V+NOSHGk6SAC3SDIi2x/zthp4ubE4WOOKSrrHIQoYze82jttfC3ayBS0UwpZzVVykFYSw1T8Q2iNwLRPWIwN47WqmhDJyEqRUP4r9unud4tglni7UyrJ/DYRqn4h0EbqLb9YtgdxutV8kBqZVAUhyRzztbdYA3O+OkHcOniji+sei78KtFF/zGoR7DSkn6fT1xpHhG1Aj/wDo/wDS2M28MiKTk9HP2Tb3xpPhBf4BnfzH/wDjjOwZ/wCweXwrWMH7fqi9c8rex+2BfDqYBgAAQYA+V8FMy0Ix7KftgBwDW7Gq22nSPW6kwOwjfGjI6ngKlGP23FW8yOZibCbn5D9TijGI8/Rd67Ak+WhB9BABgDqcSk4QTZKY4UByXIOA+QzyV6hYkaFUtTWLsQWUt6kATEWFQTvjvj+aCoE1aWqnQDEwPxGJHS3+7Cv+9qXYpakDYAaQBAIdXYCG5iAQYIHblEEcAhaQNT15o3lOF1K1d9LhFZSW5dUSQqjcbgN/7cW+C5dfNolgCwR1uxaHWObSTCGFIkdMEPCbTSZtQZ9UMQIsByW6SpmOhZh0xWQ6KwE/DmGtbar6b/jF8IkbkMT/ADo+qsh5fnb5Ihx1SaRZbMhBUiJE8pie4Yj54WUzPMp1k6GSk1/i5ioLAd1qK3S+G/PHkYnYQf0IP9MZ8Ms8BQINTO+XPpTFNZ/VcHi5ezkHL5UYWMPYb661Rp8wROkgO7F7jUAi6V2kXaAo9ST0OCPDaJLU6jFtRgaZhQCwIGnaRAvvvgHw7+JUzLdPO8oDsoLAAf7fNb3K4ZKJ5l/1D7jHQPL9fD78UE7cnd6pHDj6ceY9xoqms7/a7n3UZelSgVHNVibGEChWEHvrn/YcL3hXjD1AovzxTOnm5gGsQfwnUdrjcYuftI4r5XE6epQwTLggNcczVJt1mB+hwn5HOU6dZAmoU3CBpIJVxGpgYsCbjrfC8RhmyRaDvG+vhHh8U5kha76dFp9GrOkyzyykaKs6lqLpMhgDp1Az1sSIuorZ7Ovl6NSoajjUClRKoQB2Wf4gKbMVAusghSSouVrJxFINF282IoMIPmTTlmcMIbT8Jhb8pIk44ytF8wy1X5E3ADx6glYgggwbxIPLcjGGzNG/NtXVLWcA4UUvjMHLZYuARXzBJ9QJmADsZYR3LA/hwF8O5Goc7QFRbO6kg7FQorr7iADPqcM3ifw5mS61KA8xAulVBCsnYDVZgAWvvBuLTiTwV4aq0nNbMjRAIpUyQSJAUkxIHKoUC+52xrvxcXYFwcLIOnGzoB6BZ7o5HShtaAjr7Jmy+ThACJLnW4//AGVGuFaPwqIn0SPTEWZjUTL1HWxZdKKu0qKhPLH5U7XkySQzTmOWztyg9i3X5KCR7YHVaExoUELZZE7WtJGkSN7k9ognAa43Z6662WoFSrgRJ1oJs9QipT9JOo6fcR7jHlLNFWLEEOrKlS92SpIU6yLkEHn3je8nFetXCio5sVIFTSgSos7EqCVqIRNtjBG4jHnBn/i0iYKGqh/l0qSKYUEbeY+si4WyyelyLMHAg8evZQ8AggrTfDtCFLkQzxbsoHL7df1wdp4E8JqAhrydXN16DrgtSxtNNjVYrxTjSrU71nkbQPoL+uCqC2KlVAGDfiP1A74tLgiUFFB+LfCf87/3wsceVocEDQQA179bHsDhm4p8J/zv/bCv4gBIfVBS0j9Yn/jCSP3Ang9wpcz6O1PS4Ap2ggkMYuA0QRtbqesdaHiCvWNGKihVLKA0gl+tx+A+np7jFziWsjTVUaZEXkki66uzA9PT9KHiGrWNECoukahcGS0X5vyn09/YTIO4duKKM98enXyu/Ci6qZ9Hk/JU/wA+eNK8KGaLHvUf/wCP9sZt4YJNNgOrn/pX6Df3jGk+FI8i22tvpA/pjOwX855fCtY3+MItX+FvY4F5OtNSCb6TA7CR+mCWbJ0PEzpaI9jgD4fyhRmL/GV2mYEidXrjRkJzgKjGBkcpuI1wpOo9YA63jYYrk4jzXDia71HsgIIAN3gCwA2EjfAfxhxc5bLM6ECox0IT0JuW+QBPuBhGtm07LmyhqW/EviBf3soL06Q0NpgEksCzKe6MqiOsMOuPsvlXbSKZDKeYNqIUgpGopM7GJIAEETFivcP4bWrAFQNOm9R20gkmJudRB076TecXmzFSgtNAaZA1As1OQUc8ymTYXMDcz0wOar61VufDxlrWsPe2PmBxTx4TqOtUpUJJYHVIjmu6gGeYD+Jf1jpi/n6JNeqACZFKoIgXErJY3AlOk4zjL+IMwtQ1FNItrpqAEMQuoDk1BthBvtMWnGjeH80+YcefTWmzLAixYTuEYlhvPUQbkSAelHasrjYPz+UhrDEbO1V8fhfcXNTMHTT0pTBkEy3mG9yOUin22Jie2KQo16cGA+k6lMq3OSJY6lB29SfXDjn+FL5cIeoAHqeUE9wBigvA3UtDGYMD5iPvOFTwdo63qYpWtbQS15VSmA7LCa2YixYyIB0qDLAeuwwUoEzTPRipX1Ei8bj54GcY4vURCEpk1Dyg7xJgn0ifpjzgPKERn1VPieWLMDI1apuDM/oY2wcLQwZQgmt3eKcScfE4+OPDjQVNZD+0ZXqZzW6gJSIo0zYFiQjtM3b4zbtAFycJ/ESiU6aaStVKrCoD2VtIGmARpIPXt2wwftFzarxKrAIIFMktqCg6EAsoJYQqkGwknthOzjkhnLa2Z2JaZ1XV5nuSxJxZYdNBpXuqr22dTrft5/daHk0BdHMTU1RFiXViJ1C+r4NpO8DfDNTrKxS4jmci1yACAQf9QNx+HC3wGijq1HzQRQKGm1wrMSG1GbwYCn3O+ClAVFimyaKlPmCFrOoVEOk6o0sCwDAATE7EDB/UYSX9oPpPta28HKCzI46jTnSN0agYKQfim/Xr172PrirXyIPMr1FbeQ7MT7qxIYehHW2BWVzwECeam5dQbeYjElkHZ1lwV6W3vi3mszvp5lMVFjdlPLUAn8QsYjc+mM3K5pV2tV1luIQQtUhX/CQeVg1g6k2F7X2JF7jHeczekfwyCFKBQLqWZtOjs0iB1ifXAPiDkKWEMyA1B11CAKggi6OpDRFiT2wN4Rx8VnHlUWZxZDUeKasZAI3je04sDD5xmAQuc1polX+KZhUz9VZ5Tln1CbQpJX7YBeF6zNRoJuTmdCQZN1V4/wDcJ+eOqvDHqJWrPVJqTprIBpAuIVTMleXfsPeRueL0FosgIA1VabG51gg3iBsqi3ScakWFGUNvXQeoBPvenlqqUk5Yc9ePuQPxa3/w1lfLpQTLEy0bA9p64PUsA/D9dXQldpF/lI++DdLFiOsopU5Lzm1JWX4T8v1/7Ysrtihm/iTtf9bYuobYKkNoNxiwOM942zOSpZo07Aj6zbGjcUFsKnGlA1KFIMAahYCZ7fi98JdZdQ3T2UG2VnmdRjvUqmCCOYGCDIPxbg4GcRNTTepUa4s7SJ6W1HDbm3UppCsHiPMMwfVSeVm7jYfpgZx2vTNMKgIaYaRbYmASLzHTbC3RyNFl2nJNY9jnAAa80G4fxmpR1BQsNNiv5ReIO52+Qxs3gWvryNB9KqWBJCmZOogsT3MTHTbGY+HuH02ViyKTMElQYUAGw7knGp+EmnLLFgGdVHZQSAPlhOFewykAa0mY1pEYPmi2Z+Bv9J+2AfB80rVGVbwsltuoEDBzMDlabCD9sBeHLTohzMKqlndvS8nsAJti4+8wVOOsjkL8T+IKeW1FuZpgKOpsYv8A4MZTxrjFbN1V8yACeUD4UDEDl7ttLbn0FseeIuMnN5qpWIOhpFNZjSsQD6E7n/gY4yOTLHlElb2vB6czE/lIgR+sA1XPoraiwwjYHu3TOlDXWddMUxyQGvpVitECmxFgtPYb6Z2M4t1cigClgjgWgHWxIWYgq0uALQTbcjY1DnGSvVMrztrBJgOrMHUTcglCGBgrqJ2gzFmeLEnlcT8KTy6TcETS5bkExImwmwOGyMcTpt11yWRDI1t2db5cevXdDaqHzSqkAMGuzaodSdLDdoFtP+sbRht8M5+jRpjTCFpboJHWo7C7E6rLeIO0GExqTt+BtStrBidWxIt8BBAsPy7G2PkWWJIOguPMUyNEEsbEGUuRB6WNyMKY/KdloSQmRtXstt4Fm2YNMcukx1BIZwD6wcd8U4qxA8uQwYAgeh/t9zjLuF8aemG/iGalUVQzAso+KeUHsbrYW0iJDCzm/FxSqiik5pi7VSdTVLgs2kCLm29ogb4d2jSN1ROHe06BN+cyTVP4q3LFBJtBEwT3xMvBqdBV0yampRUYsTMgkQNgJ1drk474XxmlWoxTYEjTqAb4SxG43BAJ37Y9zOZ1aO50MffSo+8/rjsoGqW5xOiI4jrVAoLEwACSewFycdthX8eZ9Foik7QtaQ4HxMigakUd2LKPadpkWkkC9FlXGKbvWd80xQVGNQiJgPdQwUydK6R3gRgJmMrRBTQ0gsy1L8osdJXUARa5DdVw55vhlI09LUsvltXwjSXqgR8QKxfvvcxhS4/lURQyuCysAygFZiSHg9w3yMi9sOa8SDQVXPUc9v6JSnQvh+o2HchR+6dPDPCwgzFUt5lNQEGmwdiQw3vAkW9cM/Ec4KlOlYuQP4dzqcldJYAbU7ix+IhbRBa5wPhVFMnQp6QVCKSG6sQCSe5n7Y84uvKxUtq3lF1O3SATyoANhufvmzT5nOrY/ZXoIMrW2bI+6GVuFitVn/02jSbAhtpVxs5gX0/DbmmMItTNV8sxBYsuvlQyGJnSrUyQTJPW4Ki8zh8yWUAKQaiCTpUDnliS7GpV6mSYVYWSe2CgpUvLVNCMqWXX/EiOxI9MVoMrC7OLaRVKzNndWR1EJLSnXLqwy9RRBLIy8t51Wk6CQSYk7kjqMG+CUoy3leUVRZUgjTqtIYARPS4NjO8YIVKIDaZhSAwVbCTqBAA6cqmPfvivns4KKO9R9KCNTH+a7CZu1+xN+mLMTGgWOKrYiZzjldwS1mqbUqOak6nqVNIMXYsFgz0MMf1OB3iPhr1RQy1P40VJMyB5hWmCfyi5OLdXjVLN5lPJMorqzEgiSAbwQDsJ/XBTg6hs05PwnMINQ2ApKz7bkSNvUYdZZ3jz+zB7Wmins9vz91pnAKISnpUzBue5j7YN0sBPD+YDq2nYNE97C+DdLEx1lFKrLec2pa0QAd5tiZdsQVlup7SD84xZXbBIK0QfiJt7HCtxwkh1IIViOYG/eB2NsNPE9sK3iCoSHS4UxLD5kAdjbC//AECaPoKXOK53XT0QVNuaIUafyTY9rbSRgbx7P03oogEMjCV6JIYWPWRf73wV4jnRVp6ACrCObTZY/LNjYQQNp9sB+N5xKlEKoujCw2W23rP9MTKP2zoeKKH+QeiseFqYNF5sNd/kFgD/ADpjSvC16G0c7/fGa+Fmmmw6a5+ZVf8APmcaN4RecvPd3++M7B/zu5fCt43+Mc/lFc1ARv8ASft64ybxv4gdk/d0hRUguP5AZ0m4uxX9FPy1fO1VFNyxhQrFvYAz9MfnfiGaFbMPWHKG+FJtTSwXUSegAsNzOL012Ev9PYHEki1DQQkhRplrGIEQYZhcAEAz6x74IZvNaQKSFlCtDEEqWbc8xusNJIghg1sCsvmWk6QYiCd7dd5uST8jjuqTYgEAQfYDbrsO2Kbm2VshhkNu2CK5bOJUQU6whBdKqD4BJIQpYskGwFxqIEgxgnm6K6KYKDRqgVE0srcogS2yhgZUw25CdlgKdrX6ATPpzSIxNls1UpamSppsCxmZB2DAAqwPzGHMlLaHBVcT+mNksg0T11Sb6Xh6mUAOhn0NpUrCkBra5UAgHVOpSQSQIjC8H0sI/iRZWXlYR+bVIYadMNHUbmwnyHHAhumiZ5suxCm4kmix0zPVSu+LmRzFEamWpSJcbVVNPsI5UgDSCJDE7X3OGiQOBzm/JZz8JPCQWNI8SNfZQcK4eWI8oMQ6GATIUhWZVdgYJMqPw2iLmRxXoKlQLDB2EMuqAC5WxIF4Xm0gd9onFvK51KSuFrZaWEag1Ryb9Qg3gxYrsvbEWb8RKwhmqVTOyqKCRaFglmIkTe8mZ2gTkDthSKOPFyN7uazvsB1yV7htLynLFvK35oVE1EAhQZ5pBWZ3i2m0tHC+KLVbTBVxpJBDAEbSpYDUJHyt0IJQKOazLEikq5cAX0A+YRuedpcm87jFkMcuQ61ahqRq1s5YLY6gwaVLbjb+mFmYA9de6f8A8fJXeIv1P9nb2WuscI/F8vUq52q8oq0gEpsV1kKFVnK3AXnZgTc8t7C61l/HeeWbLVDTpZkBImQLpAtYwRgPnuIVahAeqWMyykiIb4yVsP63Pviy6YFqQzASZtwjNQ1VYpSem+piKmYBXvKpDWEAyNNrfhg4tcQ4MqlarjznUqNdTSA4+MsoUcpBO7THrJwE4Ep0VY6mko9y7ERII+FW3B3xfq0KjLe8sIhwYaQuwBIUsBuBYNMHCgQ4gkga/wB9beiDEsdE50Y71Vr57phzXiTSmqobjYKLtHUL0kX9PlgdwbxE+cqhNbUF9HBcj00nSB7z6DCTxevUd6lSk6lGqvRUaucBFEGDYKRcGbkHtijwao1KojTpWryztINj9/rh8GFYWhx162VaXFvDi0UOt1rFHiNKghq1jp0yjOVLkkm0NqIYHeIi42wuce8Vmm/l00YlgGUsIUK11aF/CZ2H64EeOeJEU1oSCwq1S676QCCkG0yHImB8GwwFz3EzVOXQkFqNMU5kKp02TmtbSFmdzPfCocMXEF40s6fZNlxWUHKda3V/N+Ic2Fak0I+nU7wdY2AFydAXVFgOuKHHKrMCjVHcK7qCzFpIIg37g4jz5q1KZzDsW1nQxYyZKhiYN76SZ9sQ0iWQkmTCGdvzD52AE+mLskbWOBboPlV8NIX2H6k/jf7K94Ezoomu349C6BEySSPscaT4R4SSGBtUWnrOo/irMAD8lpuPXGZ+B9AzTF/hVWY+mk7/ACn9Yxr3gXLn93rZhrec40gnanT5UufUv/hxXe36vf8AA9NTzKtMdTRz/KcOBUVRCq3g3aI1Ejt27YM0sBuB11ZW0mQGgnuYH0wZpY6P6Qky/WV5mmOpB0ucXENsV8xHKOsyP64sJtg0vVCeKbYVeP1DpdIIDRzdt4j1thq4lt84wr8fqEiosEBgvN2jVEeuEkfuBPB7hS1xXNh6eheVhHSyeg6XAj73GA/Gc2r0oSORwCPyd099vvgzxGuKiqijSUImxgDqoPZu4233wM8Q10emNEcrAGBER+C3UE/L54mQdzjxRRfWPRdeFVlHG0uB+qrP0+2NK8Kf/biBA1v94HztjN/CdqVRj0aB76R/T74dctxhcpw9qz3IZwq7a3LEKvoJ69ACcZ+E0ndy+FcxYLmADx+VS/af4hWnROUQ/wAWuArR+CmTcn1YAqB2JPvjeZqEgC5J3mYMe1hi9xDOVK7tUqOGZmLu3TV+UQwMAWA9u2IGNibiZ97kx874sPfmda0sFhxHGW+6jskKSdC7epsT6G8QbYnVR8Qm4G6zOrVItt0MjecRPDRqgrAIggEW2gb3x8bxaSNrQF2g3vPe52wHBMyutd0VJkdYIBF+sEjuAPmRjjzwH0REEgwT07Abme/eMeOwmCdxc/Xp6gYnDiZMTO4RpjaJkHV6jEA0jeCSuSABb8JEiQbkXAg2AINrY8p1Bpi0cw3VWvuZbaR8rY+ZTFxAFgCet7XvqjvFsG/C/g+pmyHeadD834qnog6D+b9J6ExpcdFEr2RR28oVk6dMzqaEUj+bU3UE7E32sMMBelTkIvxCVkhL2vFjA2Jvt2xotLh1BKBooi6KYjTEiYvJPxMesycL/EP2f0KympTLUHG2m6E2PwE22/CRg5MOTxWVH+otJ1FdceKVX4qLaSZA08i6Qeg5yIYXHfvgJXzZeD8IgMN56gEzuQB7X2ucTcTytTLuadW5gHUIAKmeZWiSCLEEWuMD1EkdALAC0SfWepwrIGrWw4sZxVV1wXrKu5UddiVHf1IjpGOXtMCD677RMEWn0x752lQxlZNtO9o3Y9JOwHTHwsBzFkjqYi8z6mev0xNFd2jL0CYOCZd3Skqgw5qNUgAwJ8tSe0eW5kRub4sZvLrQDuGUkU9alZHxhEXTb4RNiB+HvIEfBa3lLTqFFYim4u0TFSvqHbZiZ37A9K3iXMq9GqSGpzpRVUiENJWZVP8ALDqDHUDucWGkivD5K81iO9K863Z9gkvLUmbVTVeoYxfTpDD5i+/ti6+fepSpUtJmmkDSoBgMTzQLiDMnbriXh9byUFVSNY82m6nswkWO9ypkXH1x5wtqbrVAB1mojRsPKGouOW5cNpMDeMabj2Y04/mvsssXI7UWBtzF/dWOMcTWp5khZjVJEyW0LG9wNE+7HfA6jwd5qTANMCZtMzYA3a8bdL4k8QFXqjyqbU00gAG+6rMGATebdMQ1c/5tR3YNzBbrE2JiT3Nr4MlvHWkLQ/hpeuvDb/K9CjQlwFcVD6BlAXc7CDbtJxDl6DI2lhGtPrGpfp98XOJ0ajUqdQrppITTQbwW1M0tYsxJBn19MVPPZ3p1GOoggNvKgQokx22wgg9mc+/+dFajc3tQWHTY/n8qDIPpqteJEfqVIke+P0acjGU8mkpIUIigXMKVx+clyrPVKDePsbn5Y/SnDnL5VHH4kRv1CmcKlFs8k1rv3K8Fd8P5UU6emQTMsRtJiw9ABvg3SwJ4RUUqdJmGgnpMDbBalhcdZRSmSy82u6yXU/I/0xZXFXNH4R6n6YsobYKkNoRxUwMKfHM8hDrqAkKZkAiJI36/3w28WUFTJjGdcZoglj+mox3JuPbCXkB2Yp7ASKCr5/idOoFUESpGoCBAAugPY227DA7xJm6VSkChU6SJ0woAvynbmBO3vhfzvxQaXUfiPUwNx8/bFcZEPpIWDMXOxgm4jthb5mZa19vlNjheHXp7/CY/DWbUK4YgEEEAxeQBP0v8sCfEnGzmDToqZp0dbbmGd2JJgEbLAH+7vgdneHhB8asZnTF/c3sPTriik6z1Mj7YqRxgOLwd1qwd54DhtqrJJJvc3PQAbyfQQOuOalheYtMC17/GZEDHo6Cd2MwYJAgWGxt0OIcvmtTEkAQOnQDf5dI9RhrRauvkIsBS/DI3j6/lPzEfridKQkgyYmfU3gaSY0xefQziBjZWJkxqMne4IuPQGO2Oszly9kiZJII07hSAek/fAjzXPccq6NE6SYBAAIIUC/XbfV3HbHituewtaYnZjOwEfXHqjSFkg6Z+ZHQTeL7++CvhDgK5pmLsRTp6ZVTBc3i/RYna5wQbZoIHTCOMucjPg/wqlVBmK96ckpTOzaCVLOTusgwu0C84as9xIlP4JhRZiJBXotuinuPa2K+fzy0wKCIAiqFZbraBAUjaO/fA+mzUmDoZUyAYsR1Rh3jcfMYtChoF5meZ0jrKdMhzU1kRqlnPfSAZj1np1nFXjXEgtLlMQdO83aDqMfzD/JxMag0MVIVdI9eXSWt6bDC1XzBFSppOmT8Qh3IIBidomduuOc+5BH4g+yAN7mZVuJZA10paqeoBSL8ukhjpIYxpMHcdsAOMeEnBJosKgEQGdNZ9AwI1H3HQXwcqwTcajvzsWPrYEYjFJSWOkfhgXtIM4Y6Dax1/SKDFSRG2H0SC7Nq0kAkEBkIAMy3NtY7Tbr7Y8IlRYoJHQAme0DeVG/bD7UylNxBCsDaFbf5Pc/LGd8RzVOlmXpwzU1i4I1XAsCbdY6kYQ6B7TQWrD+owvsv0902cNSqaVIIp1BC+wg+ZUqGNRtYESAPxLgB4oqlBl0J+J6jEAAW5EWQLD4DNh7DbBThXi2kwNMQCxUKvMSsAqugRpMCwB6xfsNz/AA794ZSIGnSBey0yI3O4XUGLHu5MdLGHgcX7DSuuvBYmKxLRqSe8Tp69f2hXEUOZrMaSrJ06aaLEsJAhRtYTPdvXEOTq0/KdWBFQ1AVaAYsZEbgyBzC4xdH8HMOqswKQ0qBylJAIYkEiGMkEbg3jAmlVHmkmI1SSZjvMAzN7QcXtnG/FUwLYK2oHzVvh2ZCtU82WL0iEJJ5SY0ta+wI/3YgyeQqOSEB/9MOwH5d5I7C2+04vcUdK+ZQU10AhRpkTcJsx3Pp8vXFTMV6lOoac8yTRMdQhiI26YKgOQQhznajci141ZoCtq0Kw1QNthYHaw+pxfymWVaeWeqoak/mSAwkstQgg7lW06YmLTiimY0K8qCHBS4k7rcE9u+O+CLUaoaaEguQI6E9AQfffC3hxc0jh48tkxpaGOB0B8FLk895dc1EnTcISASFMgzIhjFp6xjbPDE1OD5cKCWNKmsDrpIWPpjEFoHzXpkFqjFVUAEmeYAdJ3Atja/2dsf8AwxEvNOpUpnp8NQ/3GEz/AMeXmnwG5c3LUpo4Fl/Lp6esy0bSenyjBmlgVwphpIBmDB9DAt9cFaWERimhPkNvKmrKIv3tiVNsQ1hsexxOuCQ1ohPEaeoHCfxDLByyKqzEz+UgghiACSLQY6HDnxNTFsLNPKEVNRbQTtsJFpEn4fS3TCXi3JzDTUkcY4HUQkEa9YlWX4TYXmbQe8dx2FXi3Cnp0XqCnrblHmoWims3EdWkwSJABHrh1z2SoeaDqYuLkE6hPqCCs77dgdwIp8dWr5Ss2kUgRYTqY3ixNwO2/W0YSYWssjVWBM52ULPcnwlmu1hvHVv7ffFfirqagCAcqhbQJ6mB1jqT64PZwu9lGkHfufT0nFLM8EIIDASwgelxY/r9CMV2NcXW5X45A11hAo36Hp6Mp+5iJ9segGf90kDSsxEagqxPpgs/DGMG4MbwL33gbb7G8e+O14aRA2+kARPthtGletju8UHA9ZP+W9sc06ZtIFtjv/xb27YOLwltjtYRGoewb1nf13xzT4eYG/aDuO3TrBt0x2UqWzMJpA3X1k7XJ+39sGPC3Gf3U1NSz5gA8xfwRMSv5bkz3AxMvDmi1gQL7XMsTqAkWEHvjl+HGZN1J9OSY2MfCIP2jEgEapMz45Gljtk0tVAGipJA+E7Ms9QTuDvBsfribJ0tEsxD0zYAf/kM25Ttp3PWdsDODZgqq0a4lVICud0B6ahcDt0jcYYmy9xp+FBpT5bt/Wfbti1HrsvNzxOjcWu/2rAzJNCvIGoJBiwW9h8p+h7YBcRc67Gz01OwUncdOm2Lwf8Ag1oFjyj17N73xB+7wlBzp+FkMjrbcmxPKf0GIkZlnjdzHtooY7NE9vI+6D0GJrR2U/qSv9MEqS3PvT+2IeGZI6yf5T9xguuTv80+2Lrzq3rgq8eyV8oZUjqCR/b/AD0xm3FKuvMVmGxqGJ7AkD7Y1TJZXSWmL9/fsdzhCzXBStRxHU/f/jAP/ktdGO4lumxRlYbrpP6Qcat4PcLmEqaQ9NkNjtoqjTt3hwD6DCSeDEmI3X7Y0TwbQjKCbFJifmpE+0exIwcJqSvEEJc7czL8CCkPiWWq5avqQtobXSmTIVieQsb77TvHvgKMjU8wcplpI6TEyPQ8uNhy3h010bzF/hVAysdrm9vUGCPlhRz6VFahAHm0G0hgsE3nb8W5F5Nhi1KxoJ106tVIJJHNFjXqj8pXrZNqRp1BqCsXW4iCmnWs7GQwM9mxCqs/xXhXcCw3bmi3ub9sNH/hbVA2rdJMWlmc8x0gwbIBjvJ5Ji9BqcI9FQZtBKKZPNYkyQQZxXAdkIB11r+9LVoubmsjn/WtIDxysrogRApCwT8Wsg8xk7Hba1tsU6dQCpqB08q9JkiBHoCBv/fDDxDJsQZUBpE6VVAepmL79NsSZjhdIeYFBnWNJItpgm4HWT7emGBxJs6IMjWtyjXoJbqZSohWpDAE8rCYlYNj0InbcRjWP2cV3qcPzSqG1jMWA35lok+sTqPzwkfujjQryUDah26T3vb640P9nVKDnFUaVL03AnYHWIJ67C/XCJw1zCQn4cubIA5OHh7K+XT0/imWi4k9B7CMG6WB3CQCp035rnobDbBSmuKzNGhWpDbivsy1lHc/b/Ppiwm2OKqiB72xIotgkCirpgU2WlpKyOh/KZ3nB5lxHowNaog5L+dyJYgFQR3t9owP4nwRHUAEyOnQD26YbmojEb0xEYgtUhxCTE4KqTAlu/X/AIxFV4DrUtpuh+h/qCJ+fph0XKrielSAmMA2MApnbFZ2OA9h/wB+u++PjwH06YfquTWcc/uq4nIE0Yp1UkGpwImIG1vt/bHR4Dvbc/L3H9/XD5+7DH37suJyLhOUiDgXp2B+Xr0xwvh4CTEz0j5/0w/fuq4+/dVx2VcZykU8CuTHU/Xf5YlocMdF0i6np2neO0/XDr+6rj45ZcSG0bCiSbOKcEknhpmB8MzH+f5bFutwjVQ0xs8j5/TrhuTLL2H6Y+agLjp2wT+9XkbVVoykpP4fwmDt0j7YIDh3p2+mGJaAHTHy0RfBk2gApINfgknbbFPPeHJYtHxCfn1+uNJ/dV7Y4q5VY2xxPFcBSzL/AMt7WwdynBNFEJHWfY3+huMNqZRZGJ2oCBiWup1oXsttIDk8gRSIE949cLeb8Pc+uLgqf0jf9MaGaY26Y4bLj9RGDMhKW2IA6LN24BLExv8A0xzT8OQCQLj+tjjR1yywbY5GVXA50zJwWff+WQUYn5DEa+HRqB0/840U5VcetlFnHZ1wYkN/DytqgaVsAN7yI+k4veHuC6Hqr+ZAP/awP98Npyq47oZcBpwLjYN8UTRRFcFFw7JaFItvP2xeVMdoMdgYACgjJs2o2Tb0x2Bj0jHsYlQ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20" name="AutoShape 20" descr="data:image/jpeg;base64,/9j/4AAQSkZJRgABAQAAAQABAAD/2wCEAAkGBxQTEhUUExQWFRUXGBoYGBcXGBwXHBgcGh4YGxgaHhcYHyogGholHBgcJTEiJSksLi4uGB8zODMsNygtLisBCgoKDg0OGxAQGywkICQyNCwyLzI0LCw3LiwsLDQsLCwvLCwsLCwsNCwsLCwsLCwsLCwsLywsLywsLCwsLCwsLP/AABEIAL0BCwMBIgACEQEDEQH/xAAcAAACAwEBAQEAAAAAAAAAAAAFBgMEBwIBAAj/xABBEAACAQIEBAQEAwcDAgUFAAABAhEDIQAEEjEFIkFRBhNhcTKBobFCUpEHFCNiwdHwcoLhsvEVFjOSwiQ0Q1Nj/8QAGgEAAgMBAQAAAAAAAAAAAAAAAgMBBAUABv/EADIRAAEEAAQDBwMEAgMAAAAAAAEAAgMRBBIhMUFx8BMiUWGBodEyscEFIzOR4fEVJEP/2gAMAwEAAhEDEQA/ANud4xRrZzHPEsxAwO4bTNRizfCN/U9B/U/LBAISUXpVLSdjtiwlSROBvECTpggC8nttibL1BpEbYC9UdU21c8y8ek461YWaHFw2bdZspFP5wT/1Wwd8zENcHXXBS5pbVqwzWxFTrTiN6lj7YpZSp0HzPfEk0VAFhEPOvFse+dig9YCSbDqf864r/vWBL1Jai/nYjr5kA4F/vWBPGuMaKrBhpCqCDM6hJ5oGwBtiWm1GUpzV7Y9U4W8vxpEqlDADPSAg/E1QJ+t2BPocXqOcLs1RCzIWNNRIjl+Jx6TI9hPXEhwOyksI1KJNVx3RaRgRVzHK3z++J6GZijSaCdSgWE7jfHDVCiKn64ierzAY+zdTSkgEkRAF9zG2B2drxUojupP2/viVyKU3k46m/ptgVSzREkAkgLYeuCNZoQkXIEj333xwXLzM1YxyleROBPG82VooxEEuZH64gyedmkp9T92xx0FrkdbMACSYAwPPFlM/TCVx3xcmpqamy2J6FuvuB9/bAnLeJBcQCfUxH6nDGs0spbn60AtNy/EAWC/5tOL9KrJwheF875tQkNIpoQzdNTkwARvCzhtyNQCwM9ScKLtaTg3S0W1Y+1YreZj41MEgtWdWOalQAXxX8zFfPPKbxcXxB2UjUqepVsWGw/ycR0s6McZKqNMDYYG8SpmmwZfhP0Pb+2CZqFD+6UxI84knAjhuZnBYHEEUuCA8UOLmVQKihbiJnuTuf1xU4kYvixkZ8pJiY6f52/rjr1pdl0tD+PZwUwpMyZge0dcWOEVS1JGbrJ+UmPpgN4sCGtlNY1fxHsSQBKEAmN+YqINr4O5Eyiz1/vhTbMhTnACIdeKzngwqrmauXZv43nDmPXrr+Q5o9hjTicY/lOL1P36kq6XYZiHYmVYltLspmw5mg+wjvrpwrCD6j5puMu28l7Uax9jgDwjiBqVDCkKFv7kiJP62wcq7Gex+2BWQQKQqKFUA2G5Nrk7k4dIDmCTHWRyoZl3qVypY6EYE9gBB/XFlnx3mXuQbKT/xPqfXFYnFaqJTXmwOS7epgB4zYeaNfwheaN9JZ5I9RvHp64NMMA/E1DXmyukk+SxEaSI1MHLathERpvffoee8MjcT4KImkyABRU+BlaK+Y1qVRqhcW1UwNQj0IAFtj7YdPB/EaL00QMNYUcpIBYuPMdlUG4ufkMY2cjnCq0i7FDAWXGlt4jmkix6dNsP/AIHy1Wg9NSrutMsjkgBEtd1absCVWLmD7zSwkjmyVd37D/avYqMFhJOyPZl4R/Sf+o4K+HufL0uwpqvzIBb+g/XAXMnkf/db/ccFfDAWnlqZiA1NahPc6Rq/pjXZssoq/l64d9Mgmn8XvcD7HAPjFYDN0VBBjV12kgwR/m+DWUoCmdZABqXeB+K5H0JHyGF/iyf/AFVB4ALhzMdBoCz3tf5nBFQinBbufRF+oH+fPFta6lxR1CQZI9AAwH1HyGKHAakVGHdUH0tggiCfPgSTEwJ0WAv73xDdlJS9+0CroVBPxNqjrYEG3bbCZxzxYmUytJDqNWpq0hbELqcM0kWOwHqZixw3/tEM00MWFTSD8mLX7SB+hwj0PDfmZvLVbuyUmlCJCw7FGjrZzb2wTnBrLItcGlxrZJk12WEytUgkMIVpgAyFBuZBv/pFsVc1xLVYUmQoIZSTMgdQwkGBtjbilTYBBF52iOssQB98AOP5WjmKiJUVdZBAq0yNQt0YdoFmsYgi84CHGC+8N1EmEv6TqEL/AGX8W1nMqAQqU6Ra8y81ZgED8MA/6cP/AATOmpUaBChfe82v+uMw8DcDzOV4jWV0fyHpPNQAhHAI0H+Vt7G4k7741Pg4AsoAWP1Nrkm5OImJMwIOiOEBsJFIxqx9qxzj7DUpdBsU+LZhUpy0xI23xaxQ43lxUp6S2kagZidugHfAPvKaRx1mFrzgOb8xGMQAxAG/QYJ1aQdSp2P07HA7hChU0qIVTadz3J9cFKWOjsNFqZKzFDOHqVYqdwcHkNsUK9KHDd/6YvKtsG4pbdkMz7AbmO57DqcC6fH6dNKlSodKyNC7mAL/APc2xc4ysz9fbGYeLa5IIFl++FOJB0V6CFrxRU/FPGwzVdVSmeQEhpmIZWJIjrpC279cNuV8SK1KgtJhUqVKiqY/CNXMe2x0g3Ez2OMx4Jk/LUsxAeupCgkWSDBPbU8R6KO+CmVzQyZVlXWyVQxElbjVbUAYC6lHvqPXFB0+SQgcavrkrcmHa5tNG2yrUsylGoqpTljUXzFE25xNNSZMi6gdNzJxtWMQ4E1Ok9J2aG8xNJnVpGocxAHbcne8Y2/D8FVOVXH7tUdcwrf6T9jhb8PVHqVC7fDogdpJBt3wy1/hPsftgRw+qDUIkSFJjsJGHyC3AqtGe45UM1lHfMMWkU1YEk7bAwO5xYJxNn8yFY6jNwAsnr2GIDivQBKa8kgclwcAvGFIGvcA8n/yfB9sQcV4SleoG80KY0jlnqT1jvh0VXqkusbLPvGeWelUpoXPlGklSmC0mmpAkejagxB7RffGneEqQfJZUo3wIHeL6iTzAzfXymfWe+F39o3CGrDKaAkp/BLMQJsChJ6KNDWPVsMXger5GTp0wqsQ1SWBiTrYE9fvhUQaydzR4Wrkz8+HafP5Xmdbkf8A3f8AUcXspQNXK5VAWBFJXOkxICgafmT9DitWy0qwkAQeoMXnHXBM+KCaSwqQFUGyEKogDrPv64st7u6o7o5xOl5qKisV1GZHQC5336D54CccP8fKeiuDPcaQfrifKcV0s5YhpPKOUaBJMTN9/pijm282ulTUAFJ0pb8QAMtqvt2xOYLlNlaGsvTDMpYU4ZbERBPygYPVL0NIJBK6B3n4f1nArhxNJixAMqBuoiI6zfFj96bzNVtG+iVnVEatWrt0jrjmigoKBeNqejK0kLFitUgk7mzn7HCrxnNaMtl0DMHd5AQxIEk6oIEFSokncjDP4yrpUgPVWmAQdMCo1g0sVRpC6SSTEACcB8xmcs9HyWl1QzqKkGTDawD0hzcWM2sbFmYe6SuIfVtCSc+SWoO2twQranY6AG1MWZjIi8BTflvgzkKFN6lPyi41czgoV8tYBKqTuxJ3E7yCDhip8KCN59OhSalIp06dRdZAEm2qYkk/bF/IcHovVp16A8sPJKSYDIZI9LdPTFYxW0CtbTmyU4kngiGTz6UkFFlLFbbfhJF776S4DdQL3vgDU8VeTXTXTZhUBTRSOt1IYGTT7aGVjLWlokQWo+NuNtQzEUgGqaypXfldCYI7GppP+2cDK2datSDqwpfhr1SQWUpIgE7m5Ut7ek2C0AAnrr3Qxts81qGSziVUD02DKTEjoeoIN1YdQb4sDGN8HrvRIfKH93p7vWry3nCw5qTRqHZpVt4i8sHDv2moa1OjVpz5jKi1acgFmMD+C/Npki4J3NsENduHXQ3QvjLVomKXFqgWnLGACPX6DFzA/jmXFSlpLaeYGYnb0wD7ymlEdZhaUs1+0Knl6wo+USsBteoA3JG0Ht3wwjxDSqpTdTyyRUQ7wQb+vuMI/wC0XgM0qWYpKYpHyn6nSbq59mYg/wCsdsUfC1YiFN1P0whrnDQrVEEL2B4Gq13IVpGgmdJsd5HS/W0YLrtha4IIi9unthlBw8HRZsjacgXHWhT64Qs5wgudTi24BBM+4H4fTr7YeuNuRtc9t8L/ABpfiGkRAk2O8yO/zwDhsPFMZLQ0S2/D6Fw4LTdmKsWPotuUe0D5WwBzuUZBYs9KZNoZBaRqYAGwF8GMzTOjT5Y8uI12mNivf/d8t8C+NUnFETTASUIcRqaTYEC4Hqd7fOs/CgCyU6Kd2YDxUeTpUmbUoYspDQA5iCDMEX2gTvcm2Nd8M5irUy6PVMsZgxEj1A6zI+Qm+Mv8L/A4Ub1B3JPKsC/SZONL8JCKBAM/xHv+k/WT88JwRPaltmqTcdRYPFW+OVmSg5VlU2EttdgI9zMfPC1wgMlYaYGpgh1MDK7mALza3t2vhvzSgo03EHf0v1wreGU1uWKrAEgxfUYEg94kfPGk4szAEarPYHZDR04qpnH1VWaUJ1sJGoDl2EESTbcWscFV6Xm242+XpiDO0y+ZYQIBEnSJAIBImOuJzhDnMN5RWqMhwAzHgvDjqkRqWe4xycUeK1wqXMBmVSdrMQG+cT+uAutVAFmlX49xaVQuAo1qadPUQ7k2WWHw2bYd7npjrg/EWVyuhxSDRLFWGuowAhlJDAHcg7nAfxePMqKEv5ZFQ7WCQfrGPqTXCmJApqJlyBIAgQq0wY+K5hgJJvhAkPa2rhjHZ0nyv8Lf6T9jgIpwTzObTU9LUPMFMuU66TImPcYCiuC7JfUFDGxiCSBzbE2NsXpKtUWAqypxLlzzL7j74qUsyjMyAyygFhe2qSP8GLWX+Jf9Q+4wsIiEaxV4jUdaVRqa6nCkqImSPTr7dcWTj0YslKCzkZzWz1FqLpltdWspB1GCaYRb2AXVtAVR0OK/ENKMXqBASVbzFM+Y35QanLSEAHRfUIgm+DPFMo1J1q1jTJrOxqAKBpgDy+cyW0iAdhAmJ+IcWWqrppfUzLqDBbFSGUAAmdlgxEGZGMGQGOUgrajcHNsbLTOHOgooDAICtYRsBcA3Fz1x35CU01IABY9u/wBZtjNDn6mX81kqhkhiyM5YgABWgsoNNUY3UAkSt7zhvXiy5nIVKiMRIawnUpBYwJAMibW6DGvDO2UWFlTQOj5LOfF+ZepnVRBNUAjULwL6WPWdJn3Jxy9GmZQmMrlbNf8A9WoI1H+aCRbqx/SN6rmvUKKBXrHSt58umltcg26x6j0GBfiLNKirlaTELTGqow/Nfeba77fmYdsWAC5wa3rxP4b6lGHCNlnrr/Cp8U4pUzDMQCEUjoSqajAH5dX8xsIIG2K2UU5WtSzKaTUp1CwFUzOmBBBuZJJndeXDHluFVFXyqSj94dELqTFLLhfhZxcGoDMWMGYFicQ0vCdPRqZ69bmJLJ5dGlPU+ZWkt7rfCW46Blg/TwrrTjudd0uTDzyBrtjxHh1py9VsnhzjVPOZdK9LZrFTujCzofUHr1seuIOO8XpofKuziGYL+ETYMTYE9t4BOM58O1npsaY1UqLXdqVfz2lRCylNxNrEgE7b9HTRl0oqKI82kSWeqGGsultLKADq5vhAWJ6TcRJ2oIj/AB+CUYi7Oi/2v7mkW4L/ABaDeYoKOWGk3BUgAgjqDfChnfDLZSrKS1FjyNvp/kb+h6/rhz4JmGaQUKqApEiIkXSB2gbE74MCmCIIBB3B2PphgZoAd1zZi1xrYoP4eaVHphlXCxwKZgiCDEdvTDMu2CqkDnhxQji6ge8H7E4V+NOSHGk6SAC3SDIi2x/zthp4ubE4WOOKSrrHIQoYze82jttfC3ayBS0UwpZzVVykFYSw1T8Q2iNwLRPWIwN47WqmhDJyEqRUP4r9unud4tglni7UyrJ/DYRqn4h0EbqLb9YtgdxutV8kBqZVAUhyRzztbdYA3O+OkHcOniji+sei78KtFF/zGoR7DSkn6fT1xpHhG1Aj/wDo/wDS2M28MiKTk9HP2Tb3xpPhBf4BnfzH/wDjjOwZ/wCweXwrWMH7fqi9c8rex+2BfDqYBgAAQYA+V8FMy0Ix7KftgBwDW7Gq22nSPW6kwOwjfGjI6ngKlGP23FW8yOZibCbn5D9TijGI8/Rd67Ak+WhB9BABgDqcSk4QTZKY4UByXIOA+QzyV6hYkaFUtTWLsQWUt6kATEWFQTvjvj+aCoE1aWqnQDEwPxGJHS3+7Cv+9qXYpakDYAaQBAIdXYCG5iAQYIHblEEcAhaQNT15o3lOF1K1d9LhFZSW5dUSQqjcbgN/7cW+C5dfNolgCwR1uxaHWObSTCGFIkdMEPCbTSZtQZ9UMQIsByW6SpmOhZh0xWQ6KwE/DmGtbar6b/jF8IkbkMT/ADo+qsh5fnb5Ihx1SaRZbMhBUiJE8pie4Yj54WUzPMp1k6GSk1/i5ioLAd1qK3S+G/PHkYnYQf0IP9MZ8Ms8BQINTO+XPpTFNZ/VcHi5ezkHL5UYWMPYb661Rp8wROkgO7F7jUAi6V2kXaAo9ST0OCPDaJLU6jFtRgaZhQCwIGnaRAvvvgHw7+JUzLdPO8oDsoLAAf7fNb3K4ZKJ5l/1D7jHQPL9fD78UE7cnd6pHDj6ceY9xoqms7/a7n3UZelSgVHNVibGEChWEHvrn/YcL3hXjD1AovzxTOnm5gGsQfwnUdrjcYuftI4r5XE6epQwTLggNcczVJt1mB+hwn5HOU6dZAmoU3CBpIJVxGpgYsCbjrfC8RhmyRaDvG+vhHh8U5kha76dFp9GrOkyzyykaKs6lqLpMhgDp1Az1sSIuorZ7Ovl6NSoajjUClRKoQB2Wf4gKbMVAusghSSouVrJxFINF282IoMIPmTTlmcMIbT8Jhb8pIk44ytF8wy1X5E3ADx6glYgggwbxIPLcjGGzNG/NtXVLWcA4UUvjMHLZYuARXzBJ9QJmADsZYR3LA/hwF8O5Goc7QFRbO6kg7FQorr7iADPqcM3ifw5mS61KA8xAulVBCsnYDVZgAWvvBuLTiTwV4aq0nNbMjRAIpUyQSJAUkxIHKoUC+52xrvxcXYFwcLIOnGzoB6BZ7o5HShtaAjr7Jmy+ThACJLnW4//AGVGuFaPwqIn0SPTEWZjUTL1HWxZdKKu0qKhPLH5U7XkySQzTmOWztyg9i3X5KCR7YHVaExoUELZZE7WtJGkSN7k9ognAa43Z6662WoFSrgRJ1oJs9QipT9JOo6fcR7jHlLNFWLEEOrKlS92SpIU6yLkEHn3je8nFetXCio5sVIFTSgSos7EqCVqIRNtjBG4jHnBn/i0iYKGqh/l0qSKYUEbeY+si4WyyelyLMHAg8evZQ8AggrTfDtCFLkQzxbsoHL7df1wdp4E8JqAhrydXN16DrgtSxtNNjVYrxTjSrU71nkbQPoL+uCqC2KlVAGDfiP1A74tLgiUFFB+LfCf87/3wsceVocEDQQA179bHsDhm4p8J/zv/bCv4gBIfVBS0j9Yn/jCSP3Ang9wpcz6O1PS4Ap2ggkMYuA0QRtbqesdaHiCvWNGKihVLKA0gl+tx+A+np7jFziWsjTVUaZEXkki66uzA9PT9KHiGrWNECoukahcGS0X5vyn09/YTIO4duKKM98enXyu/Ci6qZ9Hk/JU/wA+eNK8KGaLHvUf/wCP9sZt4YJNNgOrn/pX6Df3jGk+FI8i22tvpA/pjOwX855fCtY3+MItX+FvY4F5OtNSCb6TA7CR+mCWbJ0PEzpaI9jgD4fyhRmL/GV2mYEidXrjRkJzgKjGBkcpuI1wpOo9YA63jYYrk4jzXDia71HsgIIAN3gCwA2EjfAfxhxc5bLM6ECox0IT0JuW+QBPuBhGtm07LmyhqW/EviBf3soL06Q0NpgEksCzKe6MqiOsMOuPsvlXbSKZDKeYNqIUgpGopM7GJIAEETFivcP4bWrAFQNOm9R20gkmJudRB076TecXmzFSgtNAaZA1As1OQUc8ymTYXMDcz0wOar61VufDxlrWsPe2PmBxTx4TqOtUpUJJYHVIjmu6gGeYD+Jf1jpi/n6JNeqACZFKoIgXErJY3AlOk4zjL+IMwtQ1FNItrpqAEMQuoDk1BthBvtMWnGjeH80+YcefTWmzLAixYTuEYlhvPUQbkSAelHasrjYPz+UhrDEbO1V8fhfcXNTMHTT0pTBkEy3mG9yOUin22Jie2KQo16cGA+k6lMq3OSJY6lB29SfXDjn+FL5cIeoAHqeUE9wBigvA3UtDGYMD5iPvOFTwdo63qYpWtbQS15VSmA7LCa2YixYyIB0qDLAeuwwUoEzTPRipX1Ei8bj54GcY4vURCEpk1Dyg7xJgn0ifpjzgPKERn1VPieWLMDI1apuDM/oY2wcLQwZQgmt3eKcScfE4+OPDjQVNZD+0ZXqZzW6gJSIo0zYFiQjtM3b4zbtAFycJ/ESiU6aaStVKrCoD2VtIGmARpIPXt2wwftFzarxKrAIIFMktqCg6EAsoJYQqkGwknthOzjkhnLa2Z2JaZ1XV5nuSxJxZYdNBpXuqr22dTrft5/daHk0BdHMTU1RFiXViJ1C+r4NpO8DfDNTrKxS4jmci1yACAQf9QNx+HC3wGijq1HzQRQKGm1wrMSG1GbwYCn3O+ClAVFimyaKlPmCFrOoVEOk6o0sCwDAATE7EDB/UYSX9oPpPta28HKCzI46jTnSN0agYKQfim/Xr172PrirXyIPMr1FbeQ7MT7qxIYehHW2BWVzwECeam5dQbeYjElkHZ1lwV6W3vi3mszvp5lMVFjdlPLUAn8QsYjc+mM3K5pV2tV1luIQQtUhX/CQeVg1g6k2F7X2JF7jHeczekfwyCFKBQLqWZtOjs0iB1ifXAPiDkKWEMyA1B11CAKggi6OpDRFiT2wN4Rx8VnHlUWZxZDUeKasZAI3je04sDD5xmAQuc1polX+KZhUz9VZ5Tln1CbQpJX7YBeF6zNRoJuTmdCQZN1V4/wDcJ+eOqvDHqJWrPVJqTprIBpAuIVTMleXfsPeRueL0FosgIA1VabG51gg3iBsqi3ScakWFGUNvXQeoBPvenlqqUk5Yc9ePuQPxa3/w1lfLpQTLEy0bA9p64PUsA/D9dXQldpF/lI++DdLFiOsopU5Lzm1JWX4T8v1/7Ysrtihm/iTtf9bYuobYKkNoNxiwOM942zOSpZo07Aj6zbGjcUFsKnGlA1KFIMAahYCZ7fi98JdZdQ3T2UG2VnmdRjvUqmCCOYGCDIPxbg4GcRNTTepUa4s7SJ6W1HDbm3UppCsHiPMMwfVSeVm7jYfpgZx2vTNMKgIaYaRbYmASLzHTbC3RyNFl2nJNY9jnAAa80G4fxmpR1BQsNNiv5ReIO52+Qxs3gWvryNB9KqWBJCmZOogsT3MTHTbGY+HuH02ViyKTMElQYUAGw7knGp+EmnLLFgGdVHZQSAPlhOFewykAa0mY1pEYPmi2Z+Bv9J+2AfB80rVGVbwsltuoEDBzMDlabCD9sBeHLTohzMKqlndvS8nsAJti4+8wVOOsjkL8T+IKeW1FuZpgKOpsYv8A4MZTxrjFbN1V8yACeUD4UDEDl7ttLbn0FseeIuMnN5qpWIOhpFNZjSsQD6E7n/gY4yOTLHlElb2vB6czE/lIgR+sA1XPoraiwwjYHu3TOlDXWddMUxyQGvpVitECmxFgtPYb6Z2M4t1cigClgjgWgHWxIWYgq0uALQTbcjY1DnGSvVMrztrBJgOrMHUTcglCGBgrqJ2gzFmeLEnlcT8KTy6TcETS5bkExImwmwOGyMcTpt11yWRDI1t2db5cevXdDaqHzSqkAMGuzaodSdLDdoFtP+sbRht8M5+jRpjTCFpboJHWo7C7E6rLeIO0GExqTt+BtStrBidWxIt8BBAsPy7G2PkWWJIOguPMUyNEEsbEGUuRB6WNyMKY/KdloSQmRtXstt4Fm2YNMcukx1BIZwD6wcd8U4qxA8uQwYAgeh/t9zjLuF8aemG/iGalUVQzAso+KeUHsbrYW0iJDCzm/FxSqiik5pi7VSdTVLgs2kCLm29ogb4d2jSN1ROHe06BN+cyTVP4q3LFBJtBEwT3xMvBqdBV0yampRUYsTMgkQNgJ1drk474XxmlWoxTYEjTqAb4SxG43BAJ37Y9zOZ1aO50MffSo+8/rjsoGqW5xOiI4jrVAoLEwACSewFycdthX8eZ9Foik7QtaQ4HxMigakUd2LKPadpkWkkC9FlXGKbvWd80xQVGNQiJgPdQwUydK6R3gRgJmMrRBTQ0gsy1L8osdJXUARa5DdVw55vhlI09LUsvltXwjSXqgR8QKxfvvcxhS4/lURQyuCysAygFZiSHg9w3yMi9sOa8SDQVXPUc9v6JSnQvh+o2HchR+6dPDPCwgzFUt5lNQEGmwdiQw3vAkW9cM/Ec4KlOlYuQP4dzqcldJYAbU7ix+IhbRBa5wPhVFMnQp6QVCKSG6sQCSe5n7Y84uvKxUtq3lF1O3SATyoANhufvmzT5nOrY/ZXoIMrW2bI+6GVuFitVn/02jSbAhtpVxs5gX0/DbmmMItTNV8sxBYsuvlQyGJnSrUyQTJPW4Ki8zh8yWUAKQaiCTpUDnliS7GpV6mSYVYWSe2CgpUvLVNCMqWXX/EiOxI9MVoMrC7OLaRVKzNndWR1EJLSnXLqwy9RRBLIy8t51Wk6CQSYk7kjqMG+CUoy3leUVRZUgjTqtIYARPS4NjO8YIVKIDaZhSAwVbCTqBAA6cqmPfvivns4KKO9R9KCNTH+a7CZu1+xN+mLMTGgWOKrYiZzjldwS1mqbUqOak6nqVNIMXYsFgz0MMf1OB3iPhr1RQy1P40VJMyB5hWmCfyi5OLdXjVLN5lPJMorqzEgiSAbwQDsJ/XBTg6hs05PwnMINQ2ApKz7bkSNvUYdZZ3jz+zB7Wmins9vz91pnAKISnpUzBue5j7YN0sBPD+YDq2nYNE97C+DdLEx1lFKrLec2pa0QAd5tiZdsQVlup7SD84xZXbBIK0QfiJt7HCtxwkh1IIViOYG/eB2NsNPE9sK3iCoSHS4UxLD5kAdjbC//AECaPoKXOK53XT0QVNuaIUafyTY9rbSRgbx7P03oogEMjCV6JIYWPWRf73wV4jnRVp6ACrCObTZY/LNjYQQNp9sB+N5xKlEKoujCw2W23rP9MTKP2zoeKKH+QeiseFqYNF5sNd/kFgD/ADpjSvC16G0c7/fGa+Fmmmw6a5+ZVf8APmcaN4RecvPd3++M7B/zu5fCt43+Mc/lFc1ARv8ASft64ybxv4gdk/d0hRUguP5AZ0m4uxX9FPy1fO1VFNyxhQrFvYAz9MfnfiGaFbMPWHKG+FJtTSwXUSegAsNzOL012Ev9PYHEki1DQQkhRplrGIEQYZhcAEAz6x74IZvNaQKSFlCtDEEqWbc8xusNJIghg1sCsvmWk6QYiCd7dd5uST8jjuqTYgEAQfYDbrsO2Kbm2VshhkNu2CK5bOJUQU6whBdKqD4BJIQpYskGwFxqIEgxgnm6K6KYKDRqgVE0srcogS2yhgZUw25CdlgKdrX6ATPpzSIxNls1UpamSppsCxmZB2DAAqwPzGHMlLaHBVcT+mNksg0T11Sb6Xh6mUAOhn0NpUrCkBra5UAgHVOpSQSQIjC8H0sI/iRZWXlYR+bVIYadMNHUbmwnyHHAhumiZ5suxCm4kmix0zPVSu+LmRzFEamWpSJcbVVNPsI5UgDSCJDE7X3OGiQOBzm/JZz8JPCQWNI8SNfZQcK4eWI8oMQ6GATIUhWZVdgYJMqPw2iLmRxXoKlQLDB2EMuqAC5WxIF4Xm0gd9onFvK51KSuFrZaWEag1Ryb9Qg3gxYrsvbEWb8RKwhmqVTOyqKCRaFglmIkTe8mZ2gTkDthSKOPFyN7uazvsB1yV7htLynLFvK35oVE1EAhQZ5pBWZ3i2m0tHC+KLVbTBVxpJBDAEbSpYDUJHyt0IJQKOazLEikq5cAX0A+YRuedpcm87jFkMcuQ61ahqRq1s5YLY6gwaVLbjb+mFmYA9de6f8A8fJXeIv1P9nb2WuscI/F8vUq52q8oq0gEpsV1kKFVnK3AXnZgTc8t7C61l/HeeWbLVDTpZkBImQLpAtYwRgPnuIVahAeqWMyykiIb4yVsP63Pviy6YFqQzASZtwjNQ1VYpSem+piKmYBXvKpDWEAyNNrfhg4tcQ4MqlarjznUqNdTSA4+MsoUcpBO7THrJwE4Ep0VY6mko9y7ERII+FW3B3xfq0KjLe8sIhwYaQuwBIUsBuBYNMHCgQ4gkga/wB9beiDEsdE50Y71Vr57phzXiTSmqobjYKLtHUL0kX9PlgdwbxE+cqhNbUF9HBcj00nSB7z6DCTxevUd6lSk6lGqvRUaucBFEGDYKRcGbkHtijwao1KojTpWryztINj9/rh8GFYWhx162VaXFvDi0UOt1rFHiNKghq1jp0yjOVLkkm0NqIYHeIi42wuce8Vmm/l00YlgGUsIUK11aF/CZ2H64EeOeJEU1oSCwq1S676QCCkG0yHImB8GwwFz3EzVOXQkFqNMU5kKp02TmtbSFmdzPfCocMXEF40s6fZNlxWUHKda3V/N+Ic2Fak0I+nU7wdY2AFydAXVFgOuKHHKrMCjVHcK7qCzFpIIg37g4jz5q1KZzDsW1nQxYyZKhiYN76SZ9sQ0iWQkmTCGdvzD52AE+mLskbWOBboPlV8NIX2H6k/jf7K94Ezoomu349C6BEySSPscaT4R4SSGBtUWnrOo/irMAD8lpuPXGZ+B9AzTF/hVWY+mk7/ACn9Yxr3gXLn93rZhrec40gnanT5UufUv/hxXe36vf8AA9NTzKtMdTRz/KcOBUVRCq3g3aI1Ejt27YM0sBuB11ZW0mQGgnuYH0wZpY6P6Qky/WV5mmOpB0ucXENsV8xHKOsyP64sJtg0vVCeKbYVeP1DpdIIDRzdt4j1thq4lt84wr8fqEiosEBgvN2jVEeuEkfuBPB7hS1xXNh6eheVhHSyeg6XAj73GA/Gc2r0oSORwCPyd099vvgzxGuKiqijSUImxgDqoPZu4233wM8Q10emNEcrAGBER+C3UE/L54mQdzjxRRfWPRdeFVlHG0uB+qrP0+2NK8Kf/biBA1v94HztjN/CdqVRj0aB76R/T74dctxhcpw9qz3IZwq7a3LEKvoJ69ACcZ+E0ndy+FcxYLmADx+VS/af4hWnROUQ/wAWuArR+CmTcn1YAqB2JPvjeZqEgC5J3mYMe1hi9xDOVK7tUqOGZmLu3TV+UQwMAWA9u2IGNibiZ97kx874sPfmda0sFhxHGW+6jskKSdC7epsT6G8QbYnVR8Qm4G6zOrVItt0MjecRPDRqgrAIggEW2gb3x8bxaSNrQF2g3vPe52wHBMyutd0VJkdYIBF+sEjuAPmRjjzwH0REEgwT07Abme/eMeOwmCdxc/Xp6gYnDiZMTO4RpjaJkHV6jEA0jeCSuSABb8JEiQbkXAg2AINrY8p1Bpi0cw3VWvuZbaR8rY+ZTFxAFgCet7XvqjvFsG/C/g+pmyHeadD834qnog6D+b9J6ExpcdFEr2RR28oVk6dMzqaEUj+bU3UE7E32sMMBelTkIvxCVkhL2vFjA2Jvt2xotLh1BKBooi6KYjTEiYvJPxMesycL/EP2f0KympTLUHG2m6E2PwE22/CRg5MOTxWVH+otJ1FdceKVX4qLaSZA08i6Qeg5yIYXHfvgJXzZeD8IgMN56gEzuQB7X2ucTcTytTLuadW5gHUIAKmeZWiSCLEEWuMD1EkdALAC0SfWepwrIGrWw4sZxVV1wXrKu5UddiVHf1IjpGOXtMCD677RMEWn0x752lQxlZNtO9o3Y9JOwHTHwsBzFkjqYi8z6mev0xNFd2jL0CYOCZd3Skqgw5qNUgAwJ8tSe0eW5kRub4sZvLrQDuGUkU9alZHxhEXTb4RNiB+HvIEfBa3lLTqFFYim4u0TFSvqHbZiZ37A9K3iXMq9GqSGpzpRVUiENJWZVP8ALDqDHUDucWGkivD5K81iO9K863Z9gkvLUmbVTVeoYxfTpDD5i+/ti6+fepSpUtJmmkDSoBgMTzQLiDMnbriXh9byUFVSNY82m6nswkWO9ypkXH1x5wtqbrVAB1mojRsPKGouOW5cNpMDeMabj2Y04/mvsssXI7UWBtzF/dWOMcTWp5khZjVJEyW0LG9wNE+7HfA6jwd5qTANMCZtMzYA3a8bdL4k8QFXqjyqbU00gAG+6rMGATebdMQ1c/5tR3YNzBbrE2JiT3Nr4MlvHWkLQ/hpeuvDb/K9CjQlwFcVD6BlAXc7CDbtJxDl6DI2lhGtPrGpfp98XOJ0ajUqdQrppITTQbwW1M0tYsxJBn19MVPPZ3p1GOoggNvKgQokx22wgg9mc+/+dFajc3tQWHTY/n8qDIPpqteJEfqVIke+P0acjGU8mkpIUIigXMKVx+clyrPVKDePsbn5Y/SnDnL5VHH4kRv1CmcKlFs8k1rv3K8Fd8P5UU6emQTMsRtJiw9ABvg3SwJ4RUUqdJmGgnpMDbBalhcdZRSmSy82u6yXU/I/0xZXFXNH4R6n6YsobYKkNoRxUwMKfHM8hDrqAkKZkAiJI36/3w28WUFTJjGdcZoglj+mox3JuPbCXkB2Yp7ASKCr5/idOoFUESpGoCBAAugPY227DA7xJm6VSkChU6SJ0woAvynbmBO3vhfzvxQaXUfiPUwNx8/bFcZEPpIWDMXOxgm4jthb5mZa19vlNjheHXp7/CY/DWbUK4YgEEEAxeQBP0v8sCfEnGzmDToqZp0dbbmGd2JJgEbLAH+7vgdneHhB8asZnTF/c3sPTriik6z1Mj7YqRxgOLwd1qwd54DhtqrJJJvc3PQAbyfQQOuOalheYtMC17/GZEDHo6Cd2MwYJAgWGxt0OIcvmtTEkAQOnQDf5dI9RhrRauvkIsBS/DI3j6/lPzEfridKQkgyYmfU3gaSY0xefQziBjZWJkxqMne4IuPQGO2Oszly9kiZJII07hSAek/fAjzXPccq6NE6SYBAAIIUC/XbfV3HbHituewtaYnZjOwEfXHqjSFkg6Z+ZHQTeL7++CvhDgK5pmLsRTp6ZVTBc3i/RYna5wQbZoIHTCOMucjPg/wqlVBmK96ckpTOzaCVLOTusgwu0C84as9xIlP4JhRZiJBXotuinuPa2K+fzy0wKCIAiqFZbraBAUjaO/fA+mzUmDoZUyAYsR1Rh3jcfMYtChoF5meZ0jrKdMhzU1kRqlnPfSAZj1np1nFXjXEgtLlMQdO83aDqMfzD/JxMag0MVIVdI9eXSWt6bDC1XzBFSppOmT8Qh3IIBidomduuOc+5BH4g+yAN7mZVuJZA10paqeoBSL8ukhjpIYxpMHcdsAOMeEnBJosKgEQGdNZ9AwI1H3HQXwcqwTcajvzsWPrYEYjFJSWOkfhgXtIM4Y6Dax1/SKDFSRG2H0SC7Nq0kAkEBkIAMy3NtY7Tbr7Y8IlRYoJHQAme0DeVG/bD7UylNxBCsDaFbf5Pc/LGd8RzVOlmXpwzU1i4I1XAsCbdY6kYQ6B7TQWrD+owvsv0902cNSqaVIIp1BC+wg+ZUqGNRtYESAPxLgB4oqlBl0J+J6jEAAW5EWQLD4DNh7DbBThXi2kwNMQCxUKvMSsAqugRpMCwB6xfsNz/AA794ZSIGnSBey0yI3O4XUGLHu5MdLGHgcX7DSuuvBYmKxLRqSe8Tp69f2hXEUOZrMaSrJ06aaLEsJAhRtYTPdvXEOTq0/KdWBFQ1AVaAYsZEbgyBzC4xdH8HMOqswKQ0qBylJAIYkEiGMkEbg3jAmlVHmkmI1SSZjvMAzN7QcXtnG/FUwLYK2oHzVvh2ZCtU82WL0iEJJ5SY0ta+wI/3YgyeQqOSEB/9MOwH5d5I7C2+04vcUdK+ZQU10AhRpkTcJsx3Pp8vXFTMV6lOoac8yTRMdQhiI26YKgOQQhznajci141ZoCtq0Kw1QNthYHaw+pxfymWVaeWeqoak/mSAwkstQgg7lW06YmLTiimY0K8qCHBS4k7rcE9u+O+CLUaoaaEguQI6E9AQfffC3hxc0jh48tkxpaGOB0B8FLk895dc1EnTcISASFMgzIhjFp6xjbPDE1OD5cKCWNKmsDrpIWPpjEFoHzXpkFqjFVUAEmeYAdJ3Atja/2dsf8AwxEvNOpUpnp8NQ/3GEz/AMeXmnwG5c3LUpo4Fl/Lp6esy0bSenyjBmlgVwphpIBmDB9DAt9cFaWERimhPkNvKmrKIv3tiVNsQ1hsexxOuCQ1ohPEaeoHCfxDLByyKqzEz+UgghiACSLQY6HDnxNTFsLNPKEVNRbQTtsJFpEn4fS3TCXi3JzDTUkcY4HUQkEa9YlWX4TYXmbQe8dx2FXi3Cnp0XqCnrblHmoWims3EdWkwSJABHrh1z2SoeaDqYuLkE6hPqCCs77dgdwIp8dWr5Ss2kUgRYTqY3ixNwO2/W0YSYWssjVWBM52ULPcnwlmu1hvHVv7ffFfirqagCAcqhbQJ6mB1jqT64PZwu9lGkHfufT0nFLM8EIIDASwgelxY/r9CMV2NcXW5X45A11hAo36Hp6Mp+5iJ9segGf90kDSsxEagqxPpgs/DGMG4MbwL33gbb7G8e+O14aRA2+kARPthtGletju8UHA9ZP+W9sc06ZtIFtjv/xb27YOLwltjtYRGoewb1nf13xzT4eYG/aDuO3TrBt0x2UqWzMJpA3X1k7XJ+39sGPC3Gf3U1NSz5gA8xfwRMSv5bkz3AxMvDmi1gQL7XMsTqAkWEHvjl+HGZN1J9OSY2MfCIP2jEgEapMz45Gljtk0tVAGipJA+E7Ms9QTuDvBsfribJ0tEsxD0zYAf/kM25Ttp3PWdsDODZgqq0a4lVICud0B6ahcDt0jcYYmy9xp+FBpT5bt/Wfbti1HrsvNzxOjcWu/2rAzJNCvIGoJBiwW9h8p+h7YBcRc67Gz01OwUncdOm2Lwf8Ag1oFjyj17N73xB+7wlBzp+FkMjrbcmxPKf0GIkZlnjdzHtooY7NE9vI+6D0GJrR2U/qSv9MEqS3PvT+2IeGZI6yf5T9xguuTv80+2Lrzq3rgq8eyV8oZUjqCR/b/AD0xm3FKuvMVmGxqGJ7AkD7Y1TJZXSWmL9/fsdzhCzXBStRxHU/f/jAP/ktdGO4lumxRlYbrpP6Qcat4PcLmEqaQ9NkNjtoqjTt3hwD6DCSeDEmI3X7Y0TwbQjKCbFJifmpE+0exIwcJqSvEEJc7czL8CCkPiWWq5avqQtobXSmTIVieQsb77TvHvgKMjU8wcplpI6TEyPQ8uNhy3h010bzF/hVAysdrm9vUGCPlhRz6VFahAHm0G0hgsE3nb8W5F5Nhi1KxoJ106tVIJJHNFjXqj8pXrZNqRp1BqCsXW4iCmnWs7GQwM9mxCqs/xXhXcCw3bmi3ub9sNH/hbVA2rdJMWlmc8x0gwbIBjvJ5Ji9BqcI9FQZtBKKZPNYkyQQZxXAdkIB11r+9LVoubmsjn/WtIDxysrogRApCwT8Wsg8xk7Hba1tsU6dQCpqB08q9JkiBHoCBv/fDDxDJsQZUBpE6VVAepmL79NsSZjhdIeYFBnWNJItpgm4HWT7emGBxJs6IMjWtyjXoJbqZSohWpDAE8rCYlYNj0InbcRjWP2cV3qcPzSqG1jMWA35lok+sTqPzwkfujjQryUDah26T3vb640P9nVKDnFUaVL03AnYHWIJ67C/XCJw1zCQn4cubIA5OHh7K+XT0/imWi4k9B7CMG6WB3CQCp035rnobDbBSmuKzNGhWpDbivsy1lHc/b/Ppiwm2OKqiB72xIotgkCirpgU2WlpKyOh/KZ3nB5lxHowNaog5L+dyJYgFQR3t9owP4nwRHUAEyOnQD26YbmojEb0xEYgtUhxCTE4KqTAlu/X/AIxFV4DrUtpuh+h/qCJ+fph0XKrielSAmMA2MApnbFZ2OA9h/wB+u++PjwH06YfquTWcc/uq4nIE0Yp1UkGpwImIG1vt/bHR4Dvbc/L3H9/XD5+7DH37suJyLhOUiDgXp2B+Xr0xwvh4CTEz0j5/0w/fuq4+/dVx2VcZykU8CuTHU/Xf5YlocMdF0i6np2neO0/XDr+6rj45ZcSG0bCiSbOKcEknhpmB8MzH+f5bFutwjVQ0xs8j5/TrhuTLL2H6Y+agLjp2wT+9XkbVVoykpP4fwmDt0j7YIDh3p2+mGJaAHTHy0RfBk2gApINfgknbbFPPeHJYtHxCfn1+uNJ/dV7Y4q5VY2xxPFcBSzL/AMt7WwdynBNFEJHWfY3+huMNqZRZGJ2oCBiWup1oXsttIDk8gRSIE949cLeb8Pc+uLgqf0jf9MaGaY26Y4bLj9RGDMhKW2IA6LN24BLExv8A0xzT8OQCQLj+tjjR1yywbY5GVXA50zJwWff+WQUYn5DEa+HRqB0/840U5VcetlFnHZ1wYkN/DytqgaVsAN7yI+k4veHuC6Hqr+ZAP/awP98Npyq47oZcBpwLjYN8UTRRFcFFw7JaFItvP2xeVMdoMdgYACgjJs2o2Tb0x2Bj0jHsYlQ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22" name="Picture 22" descr="https://encrypted-tbn3.gstatic.com/images?q=tbn:ANd9GcSDt30I0D1_GqY49Djafq0W9tcZiU7zO4IbB3eISR1_jMuoSXk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142852"/>
            <a:ext cx="2643206" cy="257175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01122" cy="2357454"/>
          </a:xfrm>
          <a:prstGeom prst="ribbon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Georgia" pitchFamily="18" charset="0"/>
              </a:rPr>
              <a:t>«Сказка – ложь, да в ней намёк. Добрым молодцам – урок!»</a:t>
            </a:r>
            <a:endParaRPr lang="ru-RU" sz="36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3" name="Рисунок 2" descr="images (5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44" y="2571744"/>
            <a:ext cx="4214874" cy="4143404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00306"/>
            <a:ext cx="3786182" cy="435769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ibbon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Georgia" pitchFamily="18" charset="0"/>
              </a:rPr>
              <a:t>«Детство Саши»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1500174"/>
            <a:ext cx="607219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Сердце России — Москва — была родиной величайшего русского поэта. Александр Сергеевич Пушкин родился 26 мая (6 июня по новому стилю) 1799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786058"/>
            <a:ext cx="57150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Львович, отец Пушкина, говорил про сына: 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 самом младенчестве он показал большое уважение к писателям. Не имея шести лет, он уже понимал, что Николай Михайлович Карамзин — не то, что другие. Одним вечером Николай Михайлович был у меня, сидел долго, — во всё время Александр, сидя против него, вслушивался в его разговор и не спускал с него глаз».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https://encrypted-tbn1.gstatic.com/images?q=tbn:ANd9GcTPtYyZu8o-6huLC8qWPI9jTmRq1DvRvxGyKlja1dC-e8zwWVG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2428892" cy="35719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7" name="Рисунок 6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5357826"/>
            <a:ext cx="2143108" cy="150017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21467" y="5036359"/>
            <a:ext cx="1500174" cy="214310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3786194" y="5214938"/>
            <a:ext cx="1500174" cy="178595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5357826"/>
            <a:ext cx="2143140" cy="150017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322359" y="5036359"/>
            <a:ext cx="1500174" cy="2143108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214290"/>
            <a:ext cx="600079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 стороны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отца-Сергея Львовича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он принадлежал к старинному, но захудалому дворянскому роду.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 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мать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— Надежда Осиповна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была .внучкой Ибрагима, «арапа Петра Великого». Отец поэта живо интересовался литературой. У него была прекрасная библиотека, в которой были полно подобраны и русские писатели XVIII века, и западноевропейские классики XVII— XVIII веков. В доме отца будущий великий поэт в детском возрасте видел и слушал многих известных русских писателей: Карамзина, Жуковского, Батюшкова. Дядя Пушкина, В. Л. Пушкин, пользовался в начале XIX века известностью как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поэт-арзамасец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Умный и наблюдательный, мальчик многое схватывал из бесед старших, тянулся к книге, рано заинтересовался литературой.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42" name="Picture 2" descr="S.L. Pushk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2500330" cy="328614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244" name="Picture 4" descr="http://upload.wikimedia.org/wikipedia/commons/thumb/2/2b/N.O.Puskina.jpg/220px-N.O.Puski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43314"/>
            <a:ext cx="2500330" cy="307183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174" y="5429264"/>
            <a:ext cx="2428892" cy="142873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5250676" y="4964904"/>
            <a:ext cx="1428734" cy="235745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images (2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16" y="5429264"/>
            <a:ext cx="2285984" cy="142873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85728"/>
            <a:ext cx="4572000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формирование характера и на умственное развитие ребёнка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большое влияние оказали 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бабушка поэта М. А. Ганнибал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 1801 года жившая в доме Пушкиных, 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няня Арина Родионовна,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которая, по рассказам сестры поэта, была «настоящей представительницей русских нянь; мастерски говорила сказки, знала народные поверья и сыпала пословицами, поговорками».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3357562"/>
            <a:ext cx="4572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две русские женщины своими рассказами и сказками учили мальчика русскому языку, вводили его в мир старины, народного быта и народной поэзии.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218" name="AutoShape 2" descr="data:image/jpeg;base64,/9j/4AAQSkZJRgABAQAAAQABAAD/2wCEAAkGBxMTEhUUExQWFhUXFxsZGBgYGB8dGBodGBoXHBgfHRwbHCggIBwnHh0cITEhJSkrLi4uGB8zODMsNygtLisBCgoKBQUFDgUFDisZExkrKysrKysrKysrKysrKysrKysrKysrKysrKysrKysrKysrKysrKysrKysrKysrKysrK//AABEIARkAswMBIgACEQEDEQH/xAAcAAACAgMBAQAAAAAAAAAAAAADBAIFAAEGBwj/xABBEAACAQIEAwUGBAUDAwMFAAABAhEAAwQSITEFQVETImFxgQYykaGx8ELB0eEHFCNS8TNisnJzgiRDUzR0k7PC/8QAFAEBAAAAAAAAAAAAAAAAAAAAAP/EABQRAQAAAAAAAAAAAAAAAAAAAAD/2gAMAwEAAhEDEQA/APSe2efePxNRe+f7j8agTUcx+H60BReYj3j8aGb56n4moi4PDr9aFcfn05UBCx6t8am1zxMx1pUnoRW+08PD71oCF/Mj58vnQQ++5k89PvlW3uilXvdSaBnzJP3861mABPOeRobXdJ+ux2j8qEXM7RO4/KgeW70+vWp4Z+cn4/elKr1B/Wii4oksQPPSgbz66zNbLetDtPpoZqFw6D7NAwD9+Vb7WNPzpNrkfQ0QOdqArNt+tbD+Gv0oSNsBsKmG1/OgMl2iPr8qXttvH1qefX09aCeWg3lgGdfXf7/KiE1Anf71/SgtuFXf6S6dfqayl+GN/SXQ8/qaygrCdYmhxWx9/OoE+FBHbb9KCV+P0oq6H010mhMdm36/fKghmIM/f3rUwfTpQiwMgevhWGY3n9p2NBC60/AcvH6UG4dQPPn08qM2ogEwR0+xS5mAQDoRty9KBm24IEjzpLjOLKMttGCswJJIkKvWBuTyrVzGrats7nRddJ1PIepgVz+DxLnPeaMze8zyLdsHYQNWOkBR60FxY4nZX3mvvyLJbbIIESdPuaeGKw8q2YnOo1jNvoAdZDeHgJpPDYRL0K73HEd6e6o8IGgPgNepqzs+zWDgHsEkbHX9aCsPEuyZmtzE9+2wykctBH0rocLeS6gdT3T8R1nxqk49heysnsjGUzlbvCeYBafSuW4Z7WPau5soyse+g0B8R0by0oPSHTUfHSoOY8qHhsQtxVuKZVgGU+H6/vRSJG3P6RQbB8K2zSY8PvwqNsjp+tb6+NARPd/OiJtvtQwJjYR+dSDR+9ART8PpUbuxMa7efrWOec+tCutAj1+tBbcN/wBNfX6msqXDG/pL6/U1lBRA89fhWmaoZPTnPrpvW/H70oIu2ug00mhvc39fl/mpFfHlFAy+sUGE6yYmPsVHQgx19POoXFGp20nX71oNy/4fQb/rQauXQoGw8zuSeYpdb87yOh5ff61mLth9GAI3E6ZZn9B+1RtrMTsJHw+9qDnvbXiTHsrO3438dSFHyJ9apcHiiGAENGwPuj/cRtMbCp+1lzPiWI2IWPKAK7T+GvAECfzNwAsT/TB2Efi850HSD1oLr2f4ZiDbEWwoOue6SCZ55Br8SKum4Ne/+ZB/02/1Y1a2m50d7o2oOL9ofZ3Euhyulz/bGVj5GY+leUcRtlXYMCCDBBEERyNfQWLJ5GvPf4mcMVgt0AZlHeP9y8vh9JoA/wAO8QWw7ofwPI8Awn6zp411rjQdSf1rlP4aWCLV5v7mCg8u6JP1rqm3jc/SKDI+f1rWWI8unSorAn7+lS+Wn+aCaHfbX7ijef31oaNv86kHmKDNZ0jahu3oPpO9EL/uOnwrTKI6UFhwlv6S7c/+RrKjwiOyWP8Ad/yNZQVQTnE+frWig5dKIG08aEz6gmgiw/egXNtD01/Wi3Y2oNw6aHoN/KgUvCSdt53+n3zoF4R+3wjzmjsd+Xp8qFeY6ajTQztrpqPWKBO5dI3E7jflP15RSrGYzEjYaQP86DlTT7ydR18/y+tA1eFHI7x1OlBWe01hLlpWUMLyCTp3HQmNDzYGDH+6u+a8MLg7ZiMqINp5DkOdUOEwHb3LanRVbtCvI5QYHjqQY6A13Fq8jQCJ5iflQeeYr2tx7sVs2mTu5hKy2Xr0j0rrfZC7fu2Ga603JIk8jVw+DttqJGs70TDWwA2SIM7daDy67j+I5m7JrjKHKmddf08tBIq04UcTiGu2cUuYQQHC92fAwAaveD5Sz2yZZGM8t9eUUXiXHLVkZRA8vrQc77GK6WmtNAFt2B8Wk5pPTRa6J468umutU/s2AAz/APysWM+O/wDmrfPz2/agw6HnPz+9a1l8+VDGm3L4moDEEDUc9vzmen0oHZ5VpFGWOn60Bb3TrRLdzWOfzoCqCDr9+VSdND860jT6fvM0O9dIU7EUFpwVALK+vL/ca3S/CLkWl/8AL/kaygridPWoM9bzCguIJn4eVBrNH7/WlGukGf8AP3+lFvnb0Hz220pS+4DT08ND5/Cg2ANemwE9K1EwYB5g/qJ0/wA0J8TExAnn5ydt/wDNCbEERGkjc+Y50GjcUkx15acjGvptRMKkA6zPI+PMffIUur97U6RqNx167/pTGBeAORjY67dNZoJLK6o0Mu2vU8+RBq0w90vZVwYbUH0P6UkyFu6q5tBCx8vnVxh+Gfy1tQxlrj7cl7rGPlQAXHuUKjc92eQ5b1W8X4njcOwFlke2ywAVMqQOZroxhFe2UByzzXf003rmuI+w5Yf02WBzYvmaepDbelBz38xeEXc+Z8uVsoI0kmT4yTVd37txQSTmMfE6/rXUcK9nxh8z3SFgRoxjx3qHs7gBfvXLlqItjbn3p28YHzoL9AqgKoIAER12HOptoNdvvb75VW3LupAnN0jY/X78KP2h6b8jQH7UTuRrGtCG+sbiPhzpZrsDX7+P18K1avdCeXP05jT/ADQWKA9efx5DyogOpiPz/ekO110IjUz96R40a20gHUGdB8fSgsE5+Q+AFBxTSDpoaWF45iegGvT9KliL8Lv+m1A/wxSLajz/AORrKhwq8OyXfn/yNZQLnl99aHiDCnnz8akv0quxjxPWefP86AZxHeg7T5eRJihXbpjU6a/LXX5VnaATzn942FVmLuTt8PWgILszA5RtE+OtQN4xt96belLtc1I5Eb85GnTp03oPaREmFXmduWsj1oHw6k5jMAzpy35/CjjiSW1DOR4T0GmgqhxGOcgCwQQwJYwZ0nrp+lCx2DJeSpCqiyHJzMdMx6+g5RQex+zeBRbYug5zcAYN4ESAPSmOOcON5VymGRs6zsdCpB8CCRXNewntMXc4W8AjjW0Iy90DVYPMcuoruBQcBxDiBtXIX3h7wnX/AD9apeK+19y02WSDGqsuvL7mvSOL8Ft3xqAH0hwNdNgeorzT294TcRizroYhhsRER5+FBznEfaO5dWCWJ+AHkOdd/wDwjwpFm85/G4A8co1+tcl7L+yz4vLAK2x79yNBG4Xq30r2ThmBSxaW1bEKogfmT40Fdxrgi3JZYD9escjzrkruI+XjvuIkbeVejOa8MTjXY37itLW+1aBzXvHUeFB0HbZidhpz5zI0FRa/Gk6nTTc/f5VpbiOoKEFY/Cfjp5Uq1xQJEzzG/XaOdBbWjKjQc9J5/pWNdMiQR66RqdedJ2MTCxoOflOpGu9Z2maDzPPbrQPNcBEgk+kftQgSViD8fhW8Kp1k6dNtdYMAUPUgGBp+XWgtuGXj2Y8z/wAjWUtw5j2a+v1NZQOLc0++W9V2OaToNAdt9fv61ZIuhMbbHTrNI49hsJHWPH7+dBSM/wCE7SefITPpSp6HqBp6/Omrr7jn5fCPvagJEnQxG2pIneBQJ3GIJb+0d6NtBr86q79ztmVbckllUIR7x5n46R66U/jXDllttACy6zoe8AFHX76VC9ae5iQSAj3GWG91UUjKI8IiDOwoNENcvw5Ha54liBbAAI1gHSQNtND1ouPvvcum7cMvmAVlH9IldomIEAadKlhrI7RbbEdmHP8AViNDoTO5GgMeNGe2Jlc5w4ujfcjrG2bKPWKCvxKXCWxBuntEuAhtTLakQwkCImK9V9ivbBMXby3CEvJAcHQHow8+nKvK+KjPcuPat5bSkHTUAEwsk9TS3ErqO7NZQpaEaCZAECSfE/Wg+gr+LtopZnVVAkkkACvLfbz277XNh8LqpkNcic3UKOn+7/NcTxDLduN/L22VFGupJgbs3Tl4VDFOsoMOrBlt99p1ZtSxEbADSPCge4B7W4jCuSjlgd1eSp+e+m4r0XhH8UMO4Avq1puZHeX5aj4V5H3Ua2bZJbKS8qIB12GsgLz863gsOXW44KjswCcxgmTEAczJoPY/aL2/wqWW7G4Ll0ghAAdCdiSRyrx/EFVbUi4WWdCdGYTr1INCw4TK5YkMIyaSDrBk8tNa0kKhJU5iRkYGMsHvac/2oJ2MW1og231I1jbxUg7/AL10OE4stwR7jkCROh8R+m9cuCApkSxiNdV16c5GnrQrbFSDJDAz5bUHdAHXSR+pHXnU7dyABr1E/fWk+GY/OgzDKSADE68pAHkfnTecAzmPhHTmI2oHlxOgM/ny19DTVowpzRrHzBmkkbQDr123P7UfNpqdY6/etAxgrgCAR18OZrKXwzkKBB59OprKCyxvHsNb7rXFB5xr16Ck7nGsO/u3FOgABaCfjXmmNuszMzasxM+pP3FKNoYYEHpQeg4jHWUILXEC65oOY79Bry8Kq7PFjfu5Lawm5MawAT6A+dceGrr+CYBVS2Q8O5Aadu+coA8lJJ86Al21aCMRIvLcXfRTbZeU+PPyrfFMUbwN26D31ypHLLAMDmOUUFXtDHFb5LWoKSs65QckdBIHxqqtY1lZFuS1pSYWY3MnXlNBa281tksXXBTu3IB9wOBPqF6daaxmKttmW0X7APALbiBlzQOfTzrnriXFQ4hPcDi22u595RHSAPgKc4jdTORhWfsmVC0zqVAJJ8A077UDHFwrPc/lwwsgiRvpooLRpE7T1qPEbNssVwufIEGedZI1YwNl2+FC4qUVith2ZMq5idmI1Og3Wdpol1lzKuGzMOzBuHXU654A/Dt8KAV+zbJVbGYRbm6WMZiAS8TsvKOcVDFlLrnskW0qJElu80bkzuxnYUXi2GQi12Vs5uzzOxnvbkkA/hAB1G9RxWLW6qQEti3bgQNWIiST1JPzoE+MXFPZBEVAtuCRqXMmWY/lyFRx1hES1kuBy65nEe43eAE9Y3qXFsU9y6ucBeztKqiIGVdRod5mZ5zSthrZzm4WHdbJlA98+6D0XfagxwGKLbzEkCQR+M7ga7ba0TiDI1yba5FhRBM6gAN8TJoeGdFVy6MxZYtkGAGBEk6a6cvEUul7RhAOaNemvKgYxeLLuzsqkkRAEDaJgfGoW8gVy2YPoUEab6zr0261l54RUIUwS2YbnMq6E+EbciTQU1zEtELpvqdIA++VA9wvEhDmLbmCsbg8+kAxpXRW7jDWdNwOWw38/nXIrdBlnmYGWBoToIPTSdddqu8Hjg1tQd10/Q/fOg6PDXSN+c6EiB4/MVJ7svtGnhr61UpenY5RyHPb72pgHNI5HbTY+YoLHDe6J8efifGt0vZu6DT7+FZQcmzsl1bmUDQFRGnd0J+Imes0hasO5IVWcxJiSflTmPclVOuxEzy6V1fsnh0WytxQczhg2u+VuXpFByWD4NddhKMABmJYQIETvHhXWYq6vZKGtEIoKZhpmeNDMfhkd3oKlxnFK90pmAFu3OmzN3YE/Pwil8MLlxWK5XtWO8Z92GPQ7gn1oKvj1tFSw9pyzOp7Qf2lSMoPp16Uvj8GpW2bJLsUGcHcOSZURqeXjrTLWFuC9dDrb7KLigDQnNAC9OW87UDhSC4t641zK6wyjm7M2oERHWaBXBI11exTMWcgFZ3aSFj6T4mh4fMhe33luAspE8hoy+OsyKzC3DavBgxVh3lbxG3zqWI7VGXEqGAz6XANM4gkA9daBl7q21Q2rhLPbPaACMubQrPPSKY7Lskt3Euy7q2ZRui6rBP+4TpSNoBES+roXZmHZlZgZdSZ0iTtVhw3DuqJfOQqXIVTrMRqV/toB44qbNorcZ7uUqy/hVZhFHPr6GlHvqygAKuRIPVyWk7b7/AU/ewZWwL/AGkN2mVVHvd0SWkba6VXX7VshMmhCEuSdzJ29IHiaAeLvXL1+WbvNlAJ0AGgXyERQcVZKXDazBsjESDKmDBI6imeKYo3br3HIDBUVVA7sCAB4QKWw2VbbsXyvoFUD3g0hpPIAfWg3xIIHK2mY2we6W0J0EmOWv5VnC7qI2a4mdYIAmNY0Pp0pUn60zhUEjNJUHWN45x4+NAC6OfU0XB2BcaGZUAUmT0AJjxJOg8TUuIXUe67W0yIW7q7wOQmo2EUsquco1lt55x8o9aCbWyFBYGSoK+U6emhqWCv5WEzlP7/AJ0G4CI1B0BEfn4+FQRNKDoGubSPGfOmsNcMA8gJ+tVXDmDLDawYqzwynbz/AFNA/aJjefjW6jamPjy8ayg5PEHuj7611HsneH8qzETkc7bwRy8ya5W/OUjo3605wnFkWjaXRnuKZmNII15b/Sgev3zmFy4shhI0gEAR6wQJNNYMHKLSSWuAKV2ViW0HkNDSvElum0LhKslplsqN9e80AcxIk+Ypu9j2uhsVeQ5XJyFTlCuAII56aafOgr8ZZIcYbs4ug9m3ekMzN3fAch86VAcXVw7BFZXKE/7i0HMw3j6Csxlq4iriTPechGzDMHQgkkff6r4y0wAuOh/qjMrGRJzd4jrzHr5UBeOIVc2y4fsmZAy+7oSdPUk+tQxeIc2ktlwye+ADIUsNfI6aijvhbtqwrsFyYhTlOhMKwPmpkb8waU4Q7W7q3FXtOyi4ykaABgDPhJFBvhdgulwgrltBXIYxm1AgczM7U9w5HOe6E/powzAaBc7aAbxrpVNcuS5aNzMchOtWt25r/SDi0ArOJzKGgAnTSM20+FBZY2w6j+aVVW2HhVmQDqwAB3AETVViMOuS2QxN1i5cclVYg9ZPePkBT2MUuG7JWa1bBYzrlBAkmNATpVRfYHNcEKC8BATMGTpPIba0E791Hv8AeHZpKhso1CrAYwdzz86UxVwEkKSVUkKTvEmKiLxhlGzEE+kx48zQQKCain8XaCkpbbP3QZWYmJYeQ6+BpBGI6etPPkS0jJcPatmzqJAVfdAJ5lhJ05GKBJyukTsJnrGu3KmLBytDLJg6HlI0PpvSbCn8Gt7s7rKCUygXGgQASIEnaTyHSgExiIaTAOnI9K3bA3MxroN6DtsZ25ffOj2SAwZ1zCdVmCY+nn50DPDr0MB1+vKrWy/LSqFGMyNII9NaurRJgjY6xQWqbVqllvfelaoKHiCZWuL0cj5mtcLAzd6dZiOo29Jpjj89vdnWWn460xw5+yvW3VMwUaBhIkroT66x4UDl3h3akW0uCMhuvIKohVSW8yNBPOaX4Phbt2w5zKLVlGud482MZRGuZiNAelM4yx/TCsrI5YZnMwFIH4d+p+FVeAQO5s27gVWYjNcOVYBMFtOnzoItaOId/wDTt6M8TlTuiSF5AkDahi810Zf6jWrQ0G5RC3lG5idBNbTvlLfd0bLmHPM25PMdPCs4nYbDXrlhHDGSjOhIDAxK9In5igzBWrl4NlDOlhSxk6KgM66+e3U0te1a5cUBV3gEwAzaL108elER7lotaBdS/cuoRGoOg60XEYWcloW3W9JVwxjMSQEGX8JGxoAYu8ptqAgDZixbnEKFHlz8zRMPinCMgbRgMwHODInyNYnevj+ZYkAhLhB70IAsA+AETUuD4wWbpcoLigMsNtLKwWfI6+lA0mKa3ae3bfS4qlwB0k5SfA70lazA9pamLQV2JiAcwHqMxEDWrLg+KOGIvFAylXVZj3soExvpmBqluAgaH3p0G+m0+v0oAM8kzvM1Ag6fflW23qZtwAxGhmPGNKBlMMVRLpKEMxAUmW7sSSvJdY131qGUZC2cBgwyrrJ6npFSt4eLfayvvZQp97aZy/20C6+cs2m8mIA16Dp4Cghn61YCxd/ly4kWc4B17paJGk6mPhSFoa67c/KrB8E5sm8P9MNlkn8R5AczFAk8axtyn/NFgklnOsjQzJB+/nQZ6bUxcssILzLKGGoO+069PyoN3jmYsqhVmQokgTsATr/irHhzd0+G3zqudixnQbbCBp4Cm+HHvZaC1DA7j5CsqKjz5/WsoF8Tae7jCBAI73gAiZufgNqZfFOsEZSrXAxBIkm0diN473rTfGuG9nibhDfgBXQywbukT6HekeI4eypsFXY5lDXDvDa6AGPn50Fjjb7ljfxNvMMQjFNY6AEAawNAAeXWuUvsFfRYHdHqB3vjv61dYm4FW3c7abwIhRr2ap7pJO2uwip2w1y3fsqbZA/q3HnQi3IEHc6nQcyaCvx1y0VXsLeXuAXZ70uDJZZ90eXjSt/BhoCHtXOYFVVtI2ZToTzO2mulWGB4ybPbFQD2ts2yxG0xtGkwNqr04kqoVCd7MCHDEMAAREDSDPnQRtWo72djeLAooBLZpUgtI1kTEGZinbl247NfxHaBmLFXje4pGhnYD5Uo+NsC2ot23Fwgi4xYEGTIyjL3YjeZoBxSkQV1mZJPQ+Op8aCduVRpQEXCMrkagqQxynrBE1PGYMLbtuHk3M0rHu5TA18dT6UvcvMbYGaQrEqmumaAfoOdM4ewbmd0hQiZjLR0ECd2JO1BDDuGy5pCyMx5xpNGuXVXENcw6t2aNmTNrABGUtOm/WkUvuqsgJCuBmHXKZHwNH4jgxayAXFYvbV2A/AW1yk8zEH1oEmOvWm7Vgotu66SjMYBMZssZhprHKaHint9zIIhAG1mW1k67ctPCtZCVzfhBj1iaDaYdmV30Cqddf7iYA++VLOwnQRR0tMxbIDAkmNco6k/e9AnWgat4V+z7TKchbLPVgJjx0+tMLhWNtnkBE3lgJJ0AA3J/SgBWFsOT3M5CqTzgFjE7bCfGKhccNmJIEagRvJ2HlQDJE6AgfGi2wogkzqQV2I6fE/SgITFEQiDpr8qBi5cZgsnQCF8pJ+tGDAN3dROhI186B2jEKWkqO6s7AAzA+PzqQM0F1bEgQdKylrDd0VlB3ftRZDXLaqua6QJjmsuYgeZrk+KWAb5W0kFvdQalTOw8au+M4+5axt1rf8A7ab8+8FB35y2wrm7d6/YVcSpADPA1BbMhzTB2H1oKjiM9o2Zcup7onQ9NddPGkgx6mugweNssL1y4xF8zlBUNbYvOYmRoRMjxipjh1tMKb1xUcXTktkMQyMh7xIGmo01oOczmIkxMxOk9aw7U5i8OoCsM4BG5ELmG+WNCNvjS+KyqxCkMFMBoIzDrB1oBJZLEBZJJ5a/IUfAcLNy6tsuqFjGZvdGhiY18PWiYLily1dW9bMOpkGOflRMNhb2JunIjXLjksQBrqZJ8BJ+dAthDdtMLluQUIOaJg8tx9aLZvl3OZgM7d4nQAsZnQaCfCuy4V/C/F3IN1ktKd9czfAafOi+0/8ADX+VsPeS9nCCWDLB3A0INBxV8EtkdvclAZkQCx0PMTJnxoVu1cC9qB3VYLm3GaJiD4VJcUwQqIjSdNdJjXfmaHiCBAViQQCZ0AbnHpzoBBBvPMD661PO5GUE5QZidPONvWosQdhGg8fM1NMQyqyAiGidNdDI16ftQRLa9wsARrr5TtykT6UPXSi2LzITlMSpBjodxtTHBrqJcD3UzqA3d8cpCzPjHwoEbzCSF1HjUVNHw+Ee42W2rMx2ABJ+VXV72NxltczWCFjeQY84OlBQg1NfGrBuEtlDggoYBJ0Ct0bp+1LXLY5T97+lAMEx4Ue22kePrpQRRVNBYW9hWVC3tWUFtx95xd7OYbOdPCDz8o+NUuOMultHzDSOSgtEjX6+FGwd7/1Ctc74zy3VutK8Rvpcvu4XIjMSAo90chE0Cb24YqTEGJ8q0p3mdvnWZRE8+npUWb50DV3GO1tbRYlELFV5At70eelL+lWvs1wgYi7lc5bYUszQSAB5a6/rXQXeHYTCcQUN2jIMroq65T+ENm1Ook7RQUPBewV1N8MdZ27keIkEgneOQ8dPS/4XGw93FPaQKZSABssHUcwCwJjyrgeOcRONvquGsssqLaoNZAJKgAaARrG0610H8P8AjdrAXbyYlobRJUZgMhM7eJ38KD0/2n4uMLYLgZnYhLa/3O2w8uZ8q5Q8MxV05sRfF1biEPaIyos6jKAYMHruKV9s+O2LuKw3fzWltuwYe7nMRM6HQR4TRuFe0Nt4Gw07rbjfXxHlQeZ4zg2Kw4zPadRqM0SNRB1EjwqsW2mUzmzyI2y5dZnnMx8699yTo2oI1G4g+HlXnPHfZvD9sbaHs3Mldf6ZOmkHn5H0oOGCiJnXaPCN6JeuZjIVRIAhRA6T8vmanfwTq5UjvCdB4DU+VPWeAYq4i3BZuOkd0gchOwoKu2QA2gJOk9PKjYG2zf00XMbhCgRJmdIq3wHsfinaGQ2gPxXO6PTmfSrbguDTCXXzOTcykI6LoubdgT+KJ5aUHoHsN7ILhLUuAbre8eQ6KPKusNkRFeM2McFuT/NYjz7Q+ldj7P8AtoGuG3cMoAIuH3hJAGaPEjXlzoKL+JfARbZXt91bpyuo0BYagkbf4rhcdYS2sDUkAkzqp1kdK9R/iveBsW1DLOfNEjNABAgbnU15E5Mmd6ARXxqarUJoiGgdt7VlYm1ZQLWLLu4VFLMZgKJO3hW8Rwu8p71px5qf0r0LguFw2FRXu5rVy4MpkglRMzEGFI3nqRVrxzilxLIXDpnZ4zRqVz+6ZXSTyoPH1w7HQKT5A07wzgl668Khnx0A8GJ2PhvXoj8SayUsopzlu+zsXdZHegAbec+VS4pYFpRc1NxhKL+HMAM1x+hA2npQUl68uDW0ylc6d1raqO0bQkuSwJQTrESZ+HM8Qvdvbe81y32naElde0IOUbxGUdPOoe0fFjibvaGAYA0nXLoCZ5xS3DQcwIfIJhjBIgamQNxptQdT7Dv2GFxmLEF1QW0A1ZS5gsRyG2vga4/OSZrv7ftpbK9mtrMpEm2AAoadYG5Ue8AdeVVl/wBo7JIa3hV7UrDsCVRjPvBUiCdPprQcycXcKhCzFQZykmAdpjryq54VxYd1LwlQQA4jOo/P1616LgUW7gkuobVi4kEu3eXTSGPOdJmYmqPiOHwbqzXbOV1yhrlpgqFztPLWMwOWNYJoLDC3ytsm1fZrYXOMyHQDcTt4UO37U4a8Qt1NQREiZIOhiarbeOfC2S9j/wBThrmYFshGWNGkbAeO3gK5+5hsPeabN0oTuLm48iNxQenNhsHdKvcS2x5H8o/Kr6zlcAoRA5DYV4eb2JwzZJBDbNPdbUwQ3nTmA9q79glSYae9PXppQe04i0jKVYAg6EV5j7XcJtYVSJJLNKST3RG3jBn4057Pe3IC3XxB7o1tjc5tso8Ofxri+P8AHnxLF3PPujkB9/WgrLt6r3hvs7iDh7l/K2UpCqPecEgzEe7Amqjh+C7RXctASPwzv15AePlpV9wz2ov2rYDRcQCFB95ZkEhtSBGnrQV17FtdYJePfQe/OwUSPd5frUOJYztLgu5F5ZhGjERJMRqedKXmWZXafDYjUE7n4Uazje4BsuaeseHjp1oK/EpBMCOcdJ2FaQ1Y4+2hggQTJ0MjL+Hbny2qtU60FhbGlZULZ0rKDvsRdtYpWVXUnUqpBDQBElie7yb0qq9l/aTsMQ64hozAAuRIGU+HUc/KrTCG2bj22GU5SgOUr2qwCDMRmy/Gub4rgu2xUIFVAq6iY93QHc5uXhFA0fazLiWd1LW3LAAkEgEkEj05VQ8c4094spKmNMw3YDRZOx08KX4zaCMuUmeYIgg/Gdd6qnNBIamp270HePvWgyfWsJoH8RjFKqqIEgQxBJLEc9fdPlWsPethDIJfqNgNJ8ZpHyqSmgu8Rx18rW0gWTEIeUEEE9T5zQsDxVluq7d6CO6T3fDwEcukUlg8G95wltSzHp6b+HjXccB9jEW5lxBV2y5sqXCIA6jJr8QKCv4F7XGzo4zbwuRcqzMxqN58qq8XgrTS9q6M/v5YgEHfLtDDbLXce0nC7NjC3Ras21Jt5ichnvMAO8ZEidvKvODgbk+408hBmgJhcTmUh200idfhqKyba6+8fHal8RhmQ95WUxMMCJ8dRtQg4HKaB3HY3tIyoqgDZRpSttCzKqjMxgADmTQ2uk1pVbWAd6B/HOqDKpYEyHUxoQdtDqPOkO1O0+WvXeKescHvXCVVCWicv4iN+6D73p0qOK4Pdt5SwBzDZSGI8DGx8DQJpc0qaXI8PvnQmtxvI8xrUJoLriHGFuWbdvskRk/Eukg9R1qvUmlo2o9o60FhbBgff51up2rLECAT/wCJNZQWT8dD2yGCm5lyhyAWAG0Hy51UNxDIxKEzlAmfjPWlbiRQMpoI3HLMSdzrNWPAuDNeZidLaA53OgBglR6kRHjWsFYARniXDAKORnT11/Ouis4BUVLJVmCkXcTBMd6MgCjflrQU13hBe3cvsyW/dItgGTnPdAHxM+FBwPAHuLcYkILa5iDOZu8BCjmZ+tdTxLFHEYuzYGc2wEJVRDjKJ1nmBPxqF4XF7qLkDFiWks5E5oJG3ujy3oOb4hwNrCo14Fc0wojNpG45b86c9nODrdRmXM9ySAgthlA/uZmMR4b0n7QYkXsQcgMEgKC06nfU+Otdnh7S4TDEMC2UScrZVzHbYyx1FAt7I4fsP5hrjKHUi0O9l5ljBAPhtXQ2rgcXHGZpKW1YB30OrDlpNIcEHZYdMpdi9x2Y21B6CJamVvXezjs7+t6ZzqD12mAv1oA+095ewvBYhmVYBYNCCWlTpA/Oq/hmIzOuYKbiopAK6NA90ESJNsg7AytWGPxzkQbN8jtmJkBgRBBjoNaFg+J2Wa22Rs1xDmGTu5091h6SDFBfcY4cl+13lUsFOUkDp7vX9K5rhXAsORlZVkT11jaZ51e8Nx6Qmh71uVGU7jR40qq4/bi5nUuvaAkyp3VgDI8RBoEcf7KpbfMoBSddCxAJ3UTqRWHhoH9S0uYZSNSFUrzLtACA9F71W+FxUoJ7TaNRE/EfcUpiriWVOQ5lJzQ0gAxrsNP2oFMOqhba59GPcuwQ1ttuzUA52U+gNbvmLbKF7NSwBBcWlt3R7r5Vltd6E+HRbpRnBS4qsTmyICRKExJblzo1lO0AMqTPZXeztqFGvcfM+/nQcxxQhxqFzknXO5II3ENpDbg1SXLcdK6riVslxmdjdBKOS6++g7hA/tIrnsUCddfXegSC0xaFDip2/Ggt8NjWVQAdB41lBTblWUGr2G1EbUTCYUd6dBA8dPDxq1u7r9/hWpcP/wBO75f/ANCgHirIs9iAFcKva+ILQIPlExVrwS2wYXCQHuFs5PvnMpiF6frVTjvdfzH0p7Af61r/AMPzoA8GAu4t7pUlVmJaBopAzHemvaW72du32WhBABXqV1AnWYO/OkuBe9c/6z9DVl7R/wCtb/6x/wAEoOIwAPbKYBII0O318673GuzlSTnyxyy21gazyP7VyHBf9T1/Wut41/8ATL6/nQFfFTa1e4ctwg9kIBlV08ANaWsa2ni1cIF1WBa4AeXjpV1g/wDQPp9DXPf+3ifJfrQW6XApIhRlvK0dtyIgkeHgetEwPdySr/07rL76kAPO+sxqPhXFXfebzX6iuute5iv++n1SgOMNAsD+uCGuKMsA68z4eNF4gCq2oF8hXYEj3u8oI06d2tJsf/uG+tNYzZf+4v8AxagqVxgzz2uJBPW34dI8qFxK6hWDfvSToDbMeJ2AroH/ANW3/wCf0FbxfL/rT/kKDkmxXctf1jbHZ5ZNuZyFlnbwFJLxQC2ii7M2nR5t6aE5fXx8a6297v8A+b/9ornMJ79ryv8A1agqMXiFfMxa1JtqxhI76kCBpvG9VWKHeMZd57o0110HrV0f9If9o/WqXnQLhaJbTrRuf31oo/WgNaGg/SsoybCs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xMTEhUUExQWFhUXFxsZGBgYGB8dGBodGBoXHBgfHRwbHCggIBwnHh0cITEhJSkrLi4uGB8zODMsNygtLisBCgoKBQUFDgUFDisZExkrKysrKysrKysrKysrKysrKysrKysrKysrKysrKysrKysrKysrKysrKysrKysrKysrK//AABEIARkAswMBIgACEQEDEQH/xAAcAAACAgMBAQAAAAAAAAAAAAADBAIFAAEGBwj/xABBEAACAQIEAwUGBAUDAwMFAAABAhEAAwQSITEFQVETImFxgQYykaGx8ELB0eEHFCNS8TNisnJzgiRDUzR0k7PC/8QAFAEBAAAAAAAAAAAAAAAAAAAAAP/EABQRAQAAAAAAAAAAAAAAAAAAAAD/2gAMAwEAAhEDEQA/APSe2efePxNRe+f7j8agTUcx+H60BReYj3j8aGb56n4moi4PDr9aFcfn05UBCx6t8am1zxMx1pUnoRW+08PD71oCF/Mj58vnQQ++5k89PvlW3uilXvdSaBnzJP3861mABPOeRobXdJ+ux2j8qEXM7RO4/KgeW70+vWp4Z+cn4/elKr1B/Wii4oksQPPSgbz66zNbLetDtPpoZqFw6D7NAwD9+Vb7WNPzpNrkfQ0QOdqArNt+tbD+Gv0oSNsBsKmG1/OgMl2iPr8qXttvH1qefX09aCeWg3lgGdfXf7/KiE1Anf71/SgtuFXf6S6dfqayl+GN/SXQ8/qaygrCdYmhxWx9/OoE+FBHbb9KCV+P0oq6H010mhMdm36/fKghmIM/f3rUwfTpQiwMgevhWGY3n9p2NBC60/AcvH6UG4dQPPn08qM2ogEwR0+xS5mAQDoRty9KBm24IEjzpLjOLKMttGCswJJIkKvWBuTyrVzGrats7nRddJ1PIepgVz+DxLnPeaMze8zyLdsHYQNWOkBR60FxY4nZX3mvvyLJbbIIESdPuaeGKw8q2YnOo1jNvoAdZDeHgJpPDYRL0K73HEd6e6o8IGgPgNepqzs+zWDgHsEkbHX9aCsPEuyZmtzE9+2wykctBH0rocLeS6gdT3T8R1nxqk49heysnsjGUzlbvCeYBafSuW4Z7WPau5soyse+g0B8R0by0oPSHTUfHSoOY8qHhsQtxVuKZVgGU+H6/vRSJG3P6RQbB8K2zSY8PvwqNsjp+tb6+NARPd/OiJtvtQwJjYR+dSDR+9ART8PpUbuxMa7efrWOec+tCutAj1+tBbcN/wBNfX6msqXDG/pL6/U1lBRA89fhWmaoZPTnPrpvW/H70oIu2ug00mhvc39fl/mpFfHlFAy+sUGE6yYmPsVHQgx19POoXFGp20nX71oNy/4fQb/rQauXQoGw8zuSeYpdb87yOh5ff61mLth9GAI3E6ZZn9B+1RtrMTsJHw+9qDnvbXiTHsrO3438dSFHyJ9apcHiiGAENGwPuj/cRtMbCp+1lzPiWI2IWPKAK7T+GvAECfzNwAsT/TB2Efi850HSD1oLr2f4ZiDbEWwoOue6SCZ55Br8SKum4Ne/+ZB/02/1Y1a2m50d7o2oOL9ofZ3Euhyulz/bGVj5GY+leUcRtlXYMCCDBBEERyNfQWLJ5GvPf4mcMVgt0AZlHeP9y8vh9JoA/wAO8QWw7ofwPI8Awn6zp411rjQdSf1rlP4aWCLV5v7mCg8u6JP1rqm3jc/SKDI+f1rWWI8unSorAn7+lS+Wn+aCaHfbX7ijef31oaNv86kHmKDNZ0jahu3oPpO9EL/uOnwrTKI6UFhwlv6S7c/+RrKjwiOyWP8Ad/yNZQVQTnE+frWig5dKIG08aEz6gmgiw/egXNtD01/Wi3Y2oNw6aHoN/KgUvCSdt53+n3zoF4R+3wjzmjsd+Xp8qFeY6ajTQztrpqPWKBO5dI3E7jflP15RSrGYzEjYaQP86DlTT7ydR18/y+tA1eFHI7x1OlBWe01hLlpWUMLyCTp3HQmNDzYGDH+6u+a8MLg7ZiMqINp5DkOdUOEwHb3LanRVbtCvI5QYHjqQY6A13Fq8jQCJ5iflQeeYr2tx7sVs2mTu5hKy2Xr0j0rrfZC7fu2Ga603JIk8jVw+DttqJGs70TDWwA2SIM7daDy67j+I5m7JrjKHKmddf08tBIq04UcTiGu2cUuYQQHC92fAwAaveD5Sz2yZZGM8t9eUUXiXHLVkZRA8vrQc77GK6WmtNAFt2B8Wk5pPTRa6J468umutU/s2AAz/APysWM+O/wDmrfPz2/agw6HnPz+9a1l8+VDGm3L4moDEEDUc9vzmen0oHZ5VpFGWOn60Bb3TrRLdzWOfzoCqCDr9+VSdND860jT6fvM0O9dIU7EUFpwVALK+vL/ca3S/CLkWl/8AL/kaygridPWoM9bzCguIJn4eVBrNH7/WlGukGf8AP3+lFvnb0Hz220pS+4DT08ND5/Cg2ANemwE9K1EwYB5g/qJ0/wA0J8TExAnn5ydt/wDNCbEERGkjc+Y50GjcUkx15acjGvptRMKkA6zPI+PMffIUur97U6RqNx167/pTGBeAORjY67dNZoJLK6o0Mu2vU8+RBq0w90vZVwYbUH0P6UkyFu6q5tBCx8vnVxh+Gfy1tQxlrj7cl7rGPlQAXHuUKjc92eQ5b1W8X4njcOwFlke2ywAVMqQOZroxhFe2UByzzXf003rmuI+w5Yf02WBzYvmaepDbelBz38xeEXc+Z8uVsoI0kmT4yTVd37txQSTmMfE6/rXUcK9nxh8z3SFgRoxjx3qHs7gBfvXLlqItjbn3p28YHzoL9AqgKoIAER12HOptoNdvvb75VW3LupAnN0jY/X78KP2h6b8jQH7UTuRrGtCG+sbiPhzpZrsDX7+P18K1avdCeXP05jT/ADQWKA9efx5DyogOpiPz/ekO110IjUz96R40a20gHUGdB8fSgsE5+Q+AFBxTSDpoaWF45iegGvT9KliL8Lv+m1A/wxSLajz/AORrKhwq8OyXfn/yNZQLnl99aHiDCnnz8akv0quxjxPWefP86AZxHeg7T5eRJihXbpjU6a/LXX5VnaATzn942FVmLuTt8PWgILszA5RtE+OtQN4xt96belLtc1I5Eb85GnTp03oPaREmFXmduWsj1oHw6k5jMAzpy35/CjjiSW1DOR4T0GmgqhxGOcgCwQQwJYwZ0nrp+lCx2DJeSpCqiyHJzMdMx6+g5RQex+zeBRbYug5zcAYN4ESAPSmOOcON5VymGRs6zsdCpB8CCRXNewntMXc4W8AjjW0Iy90DVYPMcuoruBQcBxDiBtXIX3h7wnX/AD9apeK+19y02WSDGqsuvL7mvSOL8Ft3xqAH0hwNdNgeorzT294TcRizroYhhsRER5+FBznEfaO5dWCWJ+AHkOdd/wDwjwpFm85/G4A8co1+tcl7L+yz4vLAK2x79yNBG4Xq30r2ThmBSxaW1bEKogfmT40Fdxrgi3JZYD9escjzrkruI+XjvuIkbeVejOa8MTjXY37itLW+1aBzXvHUeFB0HbZidhpz5zI0FRa/Gk6nTTc/f5VpbiOoKEFY/Cfjp5Uq1xQJEzzG/XaOdBbWjKjQc9J5/pWNdMiQR66RqdedJ2MTCxoOflOpGu9Z2maDzPPbrQPNcBEgk+kftQgSViD8fhW8Kp1k6dNtdYMAUPUgGBp+XWgtuGXj2Y8z/wAjWUtw5j2a+v1NZQOLc0++W9V2OaToNAdt9fv61ZIuhMbbHTrNI49hsJHWPH7+dBSM/wCE7SefITPpSp6HqBp6/Omrr7jn5fCPvagJEnQxG2pIneBQJ3GIJb+0d6NtBr86q79ztmVbckllUIR7x5n46R66U/jXDllttACy6zoe8AFHX76VC9ae5iQSAj3GWG91UUjKI8IiDOwoNENcvw5Ha54liBbAAI1gHSQNtND1ouPvvcum7cMvmAVlH9IldomIEAadKlhrI7RbbEdmHP8AViNDoTO5GgMeNGe2Jlc5w4ujfcjrG2bKPWKCvxKXCWxBuntEuAhtTLakQwkCImK9V9ivbBMXby3CEvJAcHQHow8+nKvK+KjPcuPat5bSkHTUAEwsk9TS3ErqO7NZQpaEaCZAECSfE/Wg+gr+LtopZnVVAkkkACvLfbz277XNh8LqpkNcic3UKOn+7/NcTxDLduN/L22VFGupJgbs3Tl4VDFOsoMOrBlt99p1ZtSxEbADSPCge4B7W4jCuSjlgd1eSp+e+m4r0XhH8UMO4Avq1puZHeX5aj4V5H3Ua2bZJbKS8qIB12GsgLz863gsOXW44KjswCcxgmTEAczJoPY/aL2/wqWW7G4Ll0ghAAdCdiSRyrx/EFVbUi4WWdCdGYTr1INCw4TK5YkMIyaSDrBk8tNa0kKhJU5iRkYGMsHvac/2oJ2MW1og231I1jbxUg7/AL10OE4stwR7jkCROh8R+m9cuCApkSxiNdV16c5GnrQrbFSDJDAz5bUHdAHXSR+pHXnU7dyABr1E/fWk+GY/OgzDKSADE68pAHkfnTecAzmPhHTmI2oHlxOgM/ny19DTVowpzRrHzBmkkbQDr123P7UfNpqdY6/etAxgrgCAR18OZrKXwzkKBB59OprKCyxvHsNb7rXFB5xr16Ck7nGsO/u3FOgABaCfjXmmNuszMzasxM+pP3FKNoYYEHpQeg4jHWUILXEC65oOY79Bry8Kq7PFjfu5Lawm5MawAT6A+dceGrr+CYBVS2Q8O5Aadu+coA8lJJ86Al21aCMRIvLcXfRTbZeU+PPyrfFMUbwN26D31ypHLLAMDmOUUFXtDHFb5LWoKSs65QckdBIHxqqtY1lZFuS1pSYWY3MnXlNBa281tksXXBTu3IB9wOBPqF6daaxmKttmW0X7APALbiBlzQOfTzrnriXFQ4hPcDi22u595RHSAPgKc4jdTORhWfsmVC0zqVAJJ8A077UDHFwrPc/lwwsgiRvpooLRpE7T1qPEbNssVwufIEGedZI1YwNl2+FC4qUVith2ZMq5idmI1Og3Wdpol1lzKuGzMOzBuHXU654A/Dt8KAV+zbJVbGYRbm6WMZiAS8TsvKOcVDFlLrnskW0qJElu80bkzuxnYUXi2GQi12Vs5uzzOxnvbkkA/hAB1G9RxWLW6qQEti3bgQNWIiST1JPzoE+MXFPZBEVAtuCRqXMmWY/lyFRx1hES1kuBy65nEe43eAE9Y3qXFsU9y6ucBeztKqiIGVdRod5mZ5zSthrZzm4WHdbJlA98+6D0XfagxwGKLbzEkCQR+M7ga7ba0TiDI1yba5FhRBM6gAN8TJoeGdFVy6MxZYtkGAGBEk6a6cvEUul7RhAOaNemvKgYxeLLuzsqkkRAEDaJgfGoW8gVy2YPoUEab6zr0261l54RUIUwS2YbnMq6E+EbciTQU1zEtELpvqdIA++VA9wvEhDmLbmCsbg8+kAxpXRW7jDWdNwOWw38/nXIrdBlnmYGWBoToIPTSdddqu8Hjg1tQd10/Q/fOg6PDXSN+c6EiB4/MVJ7svtGnhr61UpenY5RyHPb72pgHNI5HbTY+YoLHDe6J8efifGt0vZu6DT7+FZQcmzsl1bmUDQFRGnd0J+Imes0hasO5IVWcxJiSflTmPclVOuxEzy6V1fsnh0WytxQczhg2u+VuXpFByWD4NddhKMABmJYQIETvHhXWYq6vZKGtEIoKZhpmeNDMfhkd3oKlxnFK90pmAFu3OmzN3YE/Pwil8MLlxWK5XtWO8Z92GPQ7gn1oKvj1tFSw9pyzOp7Qf2lSMoPp16Uvj8GpW2bJLsUGcHcOSZURqeXjrTLWFuC9dDrb7KLigDQnNAC9OW87UDhSC4t641zK6wyjm7M2oERHWaBXBI11exTMWcgFZ3aSFj6T4mh4fMhe33luAspE8hoy+OsyKzC3DavBgxVh3lbxG3zqWI7VGXEqGAz6XANM4gkA9daBl7q21Q2rhLPbPaACMubQrPPSKY7Lskt3Euy7q2ZRui6rBP+4TpSNoBES+roXZmHZlZgZdSZ0iTtVhw3DuqJfOQqXIVTrMRqV/toB44qbNorcZ7uUqy/hVZhFHPr6GlHvqygAKuRIPVyWk7b7/AU/ewZWwL/AGkN2mVVHvd0SWkba6VXX7VshMmhCEuSdzJ29IHiaAeLvXL1+WbvNlAJ0AGgXyERQcVZKXDazBsjESDKmDBI6imeKYo3br3HIDBUVVA7sCAB4QKWw2VbbsXyvoFUD3g0hpPIAfWg3xIIHK2mY2we6W0J0EmOWv5VnC7qI2a4mdYIAmNY0Pp0pUn60zhUEjNJUHWN45x4+NAC6OfU0XB2BcaGZUAUmT0AJjxJOg8TUuIXUe67W0yIW7q7wOQmo2EUsquco1lt55x8o9aCbWyFBYGSoK+U6emhqWCv5WEzlP7/AJ0G4CI1B0BEfn4+FQRNKDoGubSPGfOmsNcMA8gJ+tVXDmDLDawYqzwynbz/AFNA/aJjefjW6jamPjy8ayg5PEHuj7611HsneH8qzETkc7bwRy8ya5W/OUjo3605wnFkWjaXRnuKZmNII15b/Sgev3zmFy4shhI0gEAR6wQJNNYMHKLSSWuAKV2ViW0HkNDSvElum0LhKslplsqN9e80AcxIk+Ypu9j2uhsVeQ5XJyFTlCuAII56aafOgr8ZZIcYbs4ug9m3ekMzN3fAch86VAcXVw7BFZXKE/7i0HMw3j6Csxlq4iriTPechGzDMHQgkkff6r4y0wAuOh/qjMrGRJzd4jrzHr5UBeOIVc2y4fsmZAy+7oSdPUk+tQxeIc2ktlwye+ADIUsNfI6aijvhbtqwrsFyYhTlOhMKwPmpkb8waU4Q7W7q3FXtOyi4ykaABgDPhJFBvhdgulwgrltBXIYxm1AgczM7U9w5HOe6E/powzAaBc7aAbxrpVNcuS5aNzMchOtWt25r/SDi0ArOJzKGgAnTSM20+FBZY2w6j+aVVW2HhVmQDqwAB3AETVViMOuS2QxN1i5cclVYg9ZPePkBT2MUuG7JWa1bBYzrlBAkmNATpVRfYHNcEKC8BATMGTpPIba0E791Hv8AeHZpKhso1CrAYwdzz86UxVwEkKSVUkKTvEmKiLxhlGzEE+kx48zQQKCain8XaCkpbbP3QZWYmJYeQ6+BpBGI6etPPkS0jJcPatmzqJAVfdAJ5lhJ05GKBJyukTsJnrGu3KmLBytDLJg6HlI0PpvSbCn8Gt7s7rKCUygXGgQASIEnaTyHSgExiIaTAOnI9K3bA3MxroN6DtsZ25ffOj2SAwZ1zCdVmCY+nn50DPDr0MB1+vKrWy/LSqFGMyNII9NaurRJgjY6xQWqbVqllvfelaoKHiCZWuL0cj5mtcLAzd6dZiOo29Jpjj89vdnWWn460xw5+yvW3VMwUaBhIkroT66x4UDl3h3akW0uCMhuvIKohVSW8yNBPOaX4Phbt2w5zKLVlGud482MZRGuZiNAelM4yx/TCsrI5YZnMwFIH4d+p+FVeAQO5s27gVWYjNcOVYBMFtOnzoItaOId/wDTt6M8TlTuiSF5AkDahi810Zf6jWrQ0G5RC3lG5idBNbTvlLfd0bLmHPM25PMdPCs4nYbDXrlhHDGSjOhIDAxK9In5igzBWrl4NlDOlhSxk6KgM66+e3U0te1a5cUBV3gEwAzaL108elER7lotaBdS/cuoRGoOg60XEYWcloW3W9JVwxjMSQEGX8JGxoAYu8ptqAgDZixbnEKFHlz8zRMPinCMgbRgMwHODInyNYnevj+ZYkAhLhB70IAsA+AETUuD4wWbpcoLigMsNtLKwWfI6+lA0mKa3ae3bfS4qlwB0k5SfA70lazA9pamLQV2JiAcwHqMxEDWrLg+KOGIvFAylXVZj3soExvpmBqluAgaH3p0G+m0+v0oAM8kzvM1Ag6fflW23qZtwAxGhmPGNKBlMMVRLpKEMxAUmW7sSSvJdY131qGUZC2cBgwyrrJ6npFSt4eLfayvvZQp97aZy/20C6+cs2m8mIA16Dp4Cghn61YCxd/ly4kWc4B17paJGk6mPhSFoa67c/KrB8E5sm8P9MNlkn8R5AczFAk8axtyn/NFgklnOsjQzJB+/nQZ6bUxcssILzLKGGoO+069PyoN3jmYsqhVmQokgTsATr/irHhzd0+G3zqudixnQbbCBp4Cm+HHvZaC1DA7j5CsqKjz5/WsoF8Tae7jCBAI73gAiZufgNqZfFOsEZSrXAxBIkm0diN473rTfGuG9nibhDfgBXQywbukT6HekeI4eypsFXY5lDXDvDa6AGPn50Fjjb7ljfxNvMMQjFNY6AEAawNAAeXWuUvsFfRYHdHqB3vjv61dYm4FW3c7abwIhRr2ap7pJO2uwip2w1y3fsqbZA/q3HnQi3IEHc6nQcyaCvx1y0VXsLeXuAXZ70uDJZZ90eXjSt/BhoCHtXOYFVVtI2ZToTzO2mulWGB4ybPbFQD2ts2yxG0xtGkwNqr04kqoVCd7MCHDEMAAREDSDPnQRtWo72djeLAooBLZpUgtI1kTEGZinbl247NfxHaBmLFXje4pGhnYD5Uo+NsC2ot23Fwgi4xYEGTIyjL3YjeZoBxSkQV1mZJPQ+Op8aCduVRpQEXCMrkagqQxynrBE1PGYMLbtuHk3M0rHu5TA18dT6UvcvMbYGaQrEqmumaAfoOdM4ewbmd0hQiZjLR0ECd2JO1BDDuGy5pCyMx5xpNGuXVXENcw6t2aNmTNrABGUtOm/WkUvuqsgJCuBmHXKZHwNH4jgxayAXFYvbV2A/AW1yk8zEH1oEmOvWm7Vgotu66SjMYBMZssZhprHKaHint9zIIhAG1mW1k67ctPCtZCVzfhBj1iaDaYdmV30Cqddf7iYA++VLOwnQRR0tMxbIDAkmNco6k/e9AnWgat4V+z7TKchbLPVgJjx0+tMLhWNtnkBE3lgJJ0AA3J/SgBWFsOT3M5CqTzgFjE7bCfGKhccNmJIEagRvJ2HlQDJE6AgfGi2wogkzqQV2I6fE/SgITFEQiDpr8qBi5cZgsnQCF8pJ+tGDAN3dROhI186B2jEKWkqO6s7AAzA+PzqQM0F1bEgQdKylrDd0VlB3ftRZDXLaqua6QJjmsuYgeZrk+KWAb5W0kFvdQalTOw8au+M4+5axt1rf8A7ab8+8FB35y2wrm7d6/YVcSpADPA1BbMhzTB2H1oKjiM9o2Zcup7onQ9NddPGkgx6mugweNssL1y4xF8zlBUNbYvOYmRoRMjxipjh1tMKb1xUcXTktkMQyMh7xIGmo01oOczmIkxMxOk9aw7U5i8OoCsM4BG5ELmG+WNCNvjS+KyqxCkMFMBoIzDrB1oBJZLEBZJJ5a/IUfAcLNy6tsuqFjGZvdGhiY18PWiYLily1dW9bMOpkGOflRMNhb2JunIjXLjksQBrqZJ8BJ+dAthDdtMLluQUIOaJg8tx9aLZvl3OZgM7d4nQAsZnQaCfCuy4V/C/F3IN1ktKd9czfAafOi+0/8ADX+VsPeS9nCCWDLB3A0INBxV8EtkdvclAZkQCx0PMTJnxoVu1cC9qB3VYLm3GaJiD4VJcUwQqIjSdNdJjXfmaHiCBAViQQCZ0AbnHpzoBBBvPMD661PO5GUE5QZidPONvWosQdhGg8fM1NMQyqyAiGidNdDI16ftQRLa9wsARrr5TtykT6UPXSi2LzITlMSpBjodxtTHBrqJcD3UzqA3d8cpCzPjHwoEbzCSF1HjUVNHw+Ee42W2rMx2ABJ+VXV72NxltczWCFjeQY84OlBQg1NfGrBuEtlDggoYBJ0Ct0bp+1LXLY5T97+lAMEx4Ue22kePrpQRRVNBYW9hWVC3tWUFtx95xd7OYbOdPCDz8o+NUuOMultHzDSOSgtEjX6+FGwd7/1Ctc74zy3VutK8Rvpcvu4XIjMSAo90chE0Cb24YqTEGJ8q0p3mdvnWZRE8+npUWb50DV3GO1tbRYlELFV5At70eelL+lWvs1wgYi7lc5bYUszQSAB5a6/rXQXeHYTCcQUN2jIMroq65T+ENm1Ook7RQUPBewV1N8MdZ27keIkEgneOQ8dPS/4XGw93FPaQKZSABssHUcwCwJjyrgeOcRONvquGsssqLaoNZAJKgAaARrG0610H8P8AjdrAXbyYlobRJUZgMhM7eJ38KD0/2n4uMLYLgZnYhLa/3O2w8uZ8q5Q8MxV05sRfF1biEPaIyos6jKAYMHruKV9s+O2LuKw3fzWltuwYe7nMRM6HQR4TRuFe0Nt4Gw07rbjfXxHlQeZ4zg2Kw4zPadRqM0SNRB1EjwqsW2mUzmzyI2y5dZnnMx8699yTo2oI1G4g+HlXnPHfZvD9sbaHs3Mldf6ZOmkHn5H0oOGCiJnXaPCN6JeuZjIVRIAhRA6T8vmanfwTq5UjvCdB4DU+VPWeAYq4i3BZuOkd0gchOwoKu2QA2gJOk9PKjYG2zf00XMbhCgRJmdIq3wHsfinaGQ2gPxXO6PTmfSrbguDTCXXzOTcykI6LoubdgT+KJ5aUHoHsN7ILhLUuAbre8eQ6KPKusNkRFeM2McFuT/NYjz7Q+ldj7P8AtoGuG3cMoAIuH3hJAGaPEjXlzoKL+JfARbZXt91bpyuo0BYagkbf4rhcdYS2sDUkAkzqp1kdK9R/iveBsW1DLOfNEjNABAgbnU15E5Mmd6ARXxqarUJoiGgdt7VlYm1ZQLWLLu4VFLMZgKJO3hW8Rwu8p71px5qf0r0LguFw2FRXu5rVy4MpkglRMzEGFI3nqRVrxzilxLIXDpnZ4zRqVz+6ZXSTyoPH1w7HQKT5A07wzgl668Khnx0A8GJ2PhvXoj8SayUsopzlu+zsXdZHegAbec+VS4pYFpRc1NxhKL+HMAM1x+hA2npQUl68uDW0ylc6d1raqO0bQkuSwJQTrESZ+HM8Qvdvbe81y32naElde0IOUbxGUdPOoe0fFjibvaGAYA0nXLoCZ5xS3DQcwIfIJhjBIgamQNxptQdT7Dv2GFxmLEF1QW0A1ZS5gsRyG2vga4/OSZrv7ftpbK9mtrMpEm2AAoadYG5Ue8AdeVVl/wBo7JIa3hV7UrDsCVRjPvBUiCdPprQcycXcKhCzFQZykmAdpjryq54VxYd1LwlQQA4jOo/P1616LgUW7gkuobVi4kEu3eXTSGPOdJmYmqPiOHwbqzXbOV1yhrlpgqFztPLWMwOWNYJoLDC3ytsm1fZrYXOMyHQDcTt4UO37U4a8Qt1NQREiZIOhiarbeOfC2S9j/wBThrmYFshGWNGkbAeO3gK5+5hsPeabN0oTuLm48iNxQenNhsHdKvcS2x5H8o/Kr6zlcAoRA5DYV4eb2JwzZJBDbNPdbUwQ3nTmA9q79glSYae9PXppQe04i0jKVYAg6EV5j7XcJtYVSJJLNKST3RG3jBn4057Pe3IC3XxB7o1tjc5tso8Ofxri+P8AHnxLF3PPujkB9/WgrLt6r3hvs7iDh7l/K2UpCqPecEgzEe7Amqjh+C7RXctASPwzv15AePlpV9wz2ov2rYDRcQCFB95ZkEhtSBGnrQV17FtdYJePfQe/OwUSPd5frUOJYztLgu5F5ZhGjERJMRqedKXmWZXafDYjUE7n4Uazje4BsuaeseHjp1oK/EpBMCOcdJ2FaQ1Y4+2hggQTJ0MjL+Hbny2qtU60FhbGlZULZ0rKDvsRdtYpWVXUnUqpBDQBElie7yb0qq9l/aTsMQ64hozAAuRIGU+HUc/KrTCG2bj22GU5SgOUr2qwCDMRmy/Gub4rgu2xUIFVAq6iY93QHc5uXhFA0fazLiWd1LW3LAAkEgEkEj05VQ8c4094spKmNMw3YDRZOx08KX4zaCMuUmeYIgg/Gdd6qnNBIamp270HePvWgyfWsJoH8RjFKqqIEgQxBJLEc9fdPlWsPethDIJfqNgNJ8ZpHyqSmgu8Rx18rW0gWTEIeUEEE9T5zQsDxVluq7d6CO6T3fDwEcukUlg8G95wltSzHp6b+HjXccB9jEW5lxBV2y5sqXCIA6jJr8QKCv4F7XGzo4zbwuRcqzMxqN58qq8XgrTS9q6M/v5YgEHfLtDDbLXce0nC7NjC3Ras21Jt5ichnvMAO8ZEidvKvODgbk+408hBmgJhcTmUh200idfhqKyba6+8fHal8RhmQ95WUxMMCJ8dRtQg4HKaB3HY3tIyoqgDZRpSttCzKqjMxgADmTQ2uk1pVbWAd6B/HOqDKpYEyHUxoQdtDqPOkO1O0+WvXeKescHvXCVVCWicv4iN+6D73p0qOK4Pdt5SwBzDZSGI8DGx8DQJpc0qaXI8PvnQmtxvI8xrUJoLriHGFuWbdvskRk/Eukg9R1qvUmlo2o9o60FhbBgff51up2rLECAT/wCJNZQWT8dD2yGCm5lyhyAWAG0Hy51UNxDIxKEzlAmfjPWlbiRQMpoI3HLMSdzrNWPAuDNeZidLaA53OgBglR6kRHjWsFYARniXDAKORnT11/Ouis4BUVLJVmCkXcTBMd6MgCjflrQU13hBe3cvsyW/dItgGTnPdAHxM+FBwPAHuLcYkILa5iDOZu8BCjmZ+tdTxLFHEYuzYGc2wEJVRDjKJ1nmBPxqF4XF7qLkDFiWks5E5oJG3ujy3oOb4hwNrCo14Fc0wojNpG45b86c9nODrdRmXM9ySAgthlA/uZmMR4b0n7QYkXsQcgMEgKC06nfU+Otdnh7S4TDEMC2UScrZVzHbYyx1FAt7I4fsP5hrjKHUi0O9l5ljBAPhtXQ2rgcXHGZpKW1YB30OrDlpNIcEHZYdMpdi9x2Y21B6CJamVvXezjs7+t6ZzqD12mAv1oA+095ewvBYhmVYBYNCCWlTpA/Oq/hmIzOuYKbiopAK6NA90ESJNsg7AytWGPxzkQbN8jtmJkBgRBBjoNaFg+J2Wa22Rs1xDmGTu5091h6SDFBfcY4cl+13lUsFOUkDp7vX9K5rhXAsORlZVkT11jaZ51e8Nx6Qmh71uVGU7jR40qq4/bi5nUuvaAkyp3VgDI8RBoEcf7KpbfMoBSddCxAJ3UTqRWHhoH9S0uYZSNSFUrzLtACA9F71W+FxUoJ7TaNRE/EfcUpiriWVOQ5lJzQ0gAxrsNP2oFMOqhba59GPcuwQ1ttuzUA52U+gNbvmLbKF7NSwBBcWlt3R7r5Vltd6E+HRbpRnBS4qsTmyICRKExJblzo1lO0AMqTPZXeztqFGvcfM+/nQcxxQhxqFzknXO5II3ENpDbg1SXLcdK6riVslxmdjdBKOS6++g7hA/tIrnsUCddfXegSC0xaFDip2/Ggt8NjWVQAdB41lBTblWUGr2G1EbUTCYUd6dBA8dPDxq1u7r9/hWpcP/wBO75f/ANCgHirIs9iAFcKva+ILQIPlExVrwS2wYXCQHuFs5PvnMpiF6frVTjvdfzH0p7Af61r/AMPzoA8GAu4t7pUlVmJaBopAzHemvaW72du32WhBABXqV1AnWYO/OkuBe9c/6z9DVl7R/wCtb/6x/wAEoOIwAPbKYBII0O318673GuzlSTnyxyy21gazyP7VyHBf9T1/Wut41/8ATL6/nQFfFTa1e4ctwg9kIBlV08ANaWsa2ni1cIF1WBa4AeXjpV1g/wDQPp9DXPf+3ifJfrQW6XApIhRlvK0dtyIgkeHgetEwPdySr/07rL76kAPO+sxqPhXFXfebzX6iuute5iv++n1SgOMNAsD+uCGuKMsA68z4eNF4gCq2oF8hXYEj3u8oI06d2tJsf/uG+tNYzZf+4v8AxagqVxgzz2uJBPW34dI8qFxK6hWDfvSToDbMeJ2AroH/ANW3/wCf0FbxfL/rT/kKDkmxXctf1jbHZ5ZNuZyFlnbwFJLxQC2ii7M2nR5t6aE5fXx8a6297v8A+b/9ornMJ79ryv8A1agqMXiFfMxa1JtqxhI76kCBpvG9VWKHeMZd57o0110HrV0f9If9o/WqXnQLhaJbTrRuf31oo/WgNaGg/SsoybCs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data:image/jpeg;base64,/9j/4AAQSkZJRgABAQAAAQABAAD/2wCEAAkGBxMSEhUSEhIQFRISFRAUEhAQDxAPEBAQFRIWFhQUFBQYHCggGBolHBQUITEhJSkrLi4uFx8zODMsNygtLisBCgoKDg0OGhAQGiwcHR8sLCwsLCwsLCwsLCwsLCwsLCwsLCwsNywsLCwsLCwsLCwsLCwsLCwsLDcrLCsrLCsrK//AABEIAKAA8AMBIgACEQEDEQH/xAAbAAABBQEBAAAAAAAAAAAAAAADAQIEBQYAB//EADIQAAEDAgUCBgIBAwUBAAAAAAEAAhEDIQQFEjFBUWEGInGBkaETMsFCUrEUM9Hw8SP/xAAaAQACAwEBAAAAAAAAAAAAAAACBAABAwUG/8QAJREAAgICAwACAgMBAQAAAAAAAAECEQMhBBIxIkFCURMyYTMF/9oADAMBAAIRAxEAPwDM1XCJ6pWFJ/C4DlcVnbQTRI9FwTg4JBCEsex6c03Q2vglGdFiOFGEhHhcBCdP2iNCFhC0wQJieyrfEmJ0tDRYndXNMLHZ5idVUjpIR4Y3IxzyqJFoGNhJ6ozXvHIS0WBo78lPZpaNTz6DqnJMTivsm5aKrjaIHJFk2niwC8iA4mOvZRK2YveNDTpZ23KjNw7h+p9t1XVfZp3/AEWmJrsdAaDDQNQnd6E/EkiwaPRoVb+FwMg39E9uLI/ce44V9P0V3/YleuTz9KI6n3MqcKmoeWD2QPyCYIIK1joykiLpICR1XsjP7+yH9LRGbGPbKk4PEGkZ45CGG90Nxj7QtWqIn12jVU8UHgEG3KI+qOiz+QVoOg7bq+dPRI5YdZUPYp9o2cx1u6HUqbAc7lEayJMcIVO8GEBoNiOfpdCcHbpmoWVkHTG6SQeUkgjbZNpwoU2WDaiUQhaAntahYSDNKcBKGGojW9EJYOborZhMdSMoijCiEbG3KNSEbILWojSChYQavU0scegMLz8VNRLj1K1+f1YpOgzIWKpmPZNcWGmJcmXySJpeAJPx3S0sMX+Z8dh2QsLT1XJ9lcUcDVePJTcQBuRC1k1H1gQi2QzSDeyT8sGQQrQeHMSb6PYlNd4TxR/oHysv5YfbDcJLxFYXknhMc0FTavhrFNv+Nxjoquvh6tP9muHqCtVOL/qzNqX2gJYWmRb0Tv8AU67GJ6oYrSIQ3U5vstkjJse+RYmUF7jPUIrTw75THD/1EmC9gye+y4vXPHHCC0ifRWgWSMDWLKgPdbNtW0/wsK7cFbKk4ljT2S3JXjGuK/UPPflI0gJTVtBQXsKVoaGh90pIjZc5qR09UVAjClc+UhN+3VOsrbIT9uF0rnOgdyhCVmGFYeiI18dfZCDOU8ARZUyBGjkfaPQPKDTB+USk87SqDQV1SPdOptt6rtGx1BFc0gTIQ2EUHiyQwD2VJlOWPxDxTpjf9jFgrzxfUJFO4uT8rbeAcl/FQDyBreJnseFtLkfw4b+2KPG8mUTJPBtKkBq8zuvC1OFy+m2wA4RqTRzHyikBcPJmnJ2xylHUQbqLd42XNazon1X2KbSIgLK3VlqznMbG3sotTBsd+zAfVoKm/lCSrVsq7NeMisyOceFcNVBIYGk7aRb4XmviDw/Uw992jkDZezud2WfzSjqs6DO44XS4vKnB7domXjwmvDxovJ3RBUBEK28RZZoJcxsDoqFj4uV6CDU42jjTi4SphKmyEuqVJKGZlGkZt2OcVq8tdNJsrJv4WqyxxNNvpsl+StIY43rJRaCklJUcEMulKIdEd3P0mk8rp6oWvsjQJIEQkLgh0jwm1CqaKssLndODinxKUsQGlCNBFp9kVpKG8W7o1MWuqZF6EGwT2t2TaNSJEI2vsgYYj2wbIrBITGkbIpb0QsIo/EVPU6k0Dd3wvS8C+abWi0AD6WExNDXWpdi5az/VfhpyB59gFjyX2jGKLxx+TDYrB6TJqkHohUsyOoAP+bKkzrGVGNFR1SHFpdp0zN4gKuy3MnVpLgJbBBHUoY4G42wnkj2o9JoVdQnnlGNYCPpVGWVSY1cgbKfmY0tSEo1Kg6QStiGj1VXiMxcf1+CqivmAkg3M2UZlN1Z5YCQLfPQLeHHS2y1SLKocS+IiOUGqXj9hdVuMzcYUhpFRty0O1SC4b2UnDZ+2pAcPR0X91s8c4q60Wpxk6soc7o3vtysRmdDSZiy9MzfDhwkX7rJY7BS0ghdHi5q0I8nD22ZOeUhenVmlpLUILqf6cp3dCvJWvy+nFMA7wsi39h3hbd9OAleV4kM8VbbI5HVc5wXVBdNcl0NWN/IkBEJhK4qyhWVeyTUkYkCuiFv+Ui0BObUI7pA2TKeGLE1GOLjwiMBiCufG11zG9CqZArAjmSgtPwnioZgKmESGs7ItQ8AIVE8blSdHJj2WbDXgfK6INZnQT8rVMwzQBIBN91msmqRUHutrSZISPJk1JGiaSKfG5MyqBImZ9lAb4bpsGltu4C1AYRwm0cOZ1OjsAsVmml6VcU7IOEwIY1rd45O6D4nqQA3khW73CQqHxNUGtqHG+0yJ27M5Ww1pMyFaZNgqktqNc2ABY7z3XGCpuWjQ6R+p4TU8lQDrZR5/4SfWeXhwgku0m8E7kKDUy8sDWBsEWJG69EqQdtzsqyll51S4fSGPLl1qQEccbvxlLhcteATMtIBHQFUub4SDMbr0J1NobpWYzamCI6K8OduRo0mjzPPcEI1AXG6zwW4zhlyN1jsXRLXwV6DjT7Kji8qFStDsupaqrB3C22I7rKZA3/7A9LrSVnE/KDlP5G3Fj8bGupgqPUFlIN7JlZqXTNmqI4byucn02J5YYRdiqI4McJG2S1D9IZRAF1QKPrUVtUDmU8PncrE2CuEpBZcQitaIQloYHImybpgyUpJJmFCEijVjlGFQkSozTa6drEQfZC0aImNqEFsdpW9y3E+UEXFl562YWpyHF+SOkJPkxtJhpdlRpKldObVEKA2vNlFzPE3bTbu7/CRUW9FfxfROqvlwhZvxA6ajZ4VpSxxpOAe0wJ83Czue5kx1Ty+aL+W6YwwqQa1oNhH3HTqVpsLTBErHUscKtNzQCHD9fVa/w+7XSE/sLOHdVnjSstyqJJa3SZCfWrhJXMKtxNTTdLRVlRj22zsXiBcrK5pigQYKJmeYjhZvGYuV0uPgrYU5pLQDEOk35VRmmE1hzo/TkKcXyYR8YzS38bbl266MH1aEpxU7Krw3h/2cebBXLmj7TaDNADQNuVxJ6WUnPtKyY4dIpCmECoLo5EKNUQIkhjn/AAifkshFi7XYhEihlbe2yYwDlK4JmyNAFi7D3kI9NpG4BQ2v7pRW6LJoOyU1h6KRT72UCm5072RvyE2QtBphw6d0jpNhCDqPVFDj0VF2FY0wkA6pGP8AUJQRyVQQQAdSrrIMTYjoqB1ThWGQYgNqX5CyzK4MODqRraJIk7ouS4cuJqv/AGNm9h/2FEOI8phTKGL/AB02wC5xE6W72XN6ujbL4WNSiCIIBHRU+JypjGksa0Em9psolfxBW4ouA5MyQhYjPjw0kdEccc14wI45BRQiXBot23RMFjSx0xb+oceqhUs8BHmpvH2j04qs1MnmxEIpJ/maOP0y8rPkSDIOyzeeVoF5R6NcjyzsqvPHWJm6mHHUwaqJlcdiT9qG5pKl1Wbn6QHgxK66pIUk2wuCZ0vNgrCnTa0y79v8Kkx+KNAMI3uSpmDzBtUTI1dCpODqwYzV9Q1Zwnso5cSivbJTCOiEN7Ee5AdM9U+sUNEmBIQtsmwnhc5qtEBuCG4Sjk+iDpujQLJBA7pzAuqABOpiUDJQekUcNQ6bQjeiBhpD2i2yUJopzN0osgoMfUfAlDG3X+EjkuqyhDmozKkOBHEKOHwg4zEhjZco43oG62bGi8OAItyr/BuBcIF9O68uyjxk0PDHthm2ueV6Jga4EOBBaRYhJ8nBKHqN4ZI5Fon5hh2kTJB6hUTsDaZJK0IZr9FHxODjYpWE+ujSLrRnn19JIG9laZNVEOad59lX42jpdAAvyko1i0kiN0xJJrQS36TQ0N1E3n+FmM2xEvA9Vb4/EwyZ3mVk8RXl1z6LbjQfpnkl9DKrro1PAQ0OJu7YdkTLsNrJe8eUbBWFXzOA9oHATDmZKP2zK+IGguDeA37KzNKoWOkHY3Wtz+PyGOsSsxjKcOnquhg/rTOXmfzbRpctxYqNEbjdSSsvk2L0Pjhy1Qf1S2XH0kOYZ94jNIF91FJgKQ6Cg1AgQckI0JQFzSlDkRAL4QiPVGcmIkZsl6hyN0RiHTHVEaEAYemeyMCobHFSaaBhIVvKe6D6oRddOeVXpBHNXNaIjlNc5EoMlWyDnMgLI57j9by0fqJVx4izEU2aAQXHodljiOSm+Ni/JinJy/ih7GffHdeo+BMK6ox9N1QtLWtLOQZJleZ4Bkvb6/4Xpng6rpxLB/ewwPRB/wCh/wA9A8V1I1mX13UvJUNwbHYEKRUxYM/yj4ygHDzD/lZ/Ncu/Hpc179Lj8Lgw6zf+nYv7EzGrJJVHisYf1ZJPZXGIwLAB5nOncEoNbDscyGt0vbt3Cag0itlRW/LUAbEAbmUTD4JrDMEnulpYnknsfVSq23Zb21rwzpAKr4vFuEmXXLnnZoJ9FGq1ZUmfx4R77S+b9lKAnKkZXHvmD/c5x+1U5g25VvjmwKfWCVS5g+XGF0cSOXL0gvsQRuFrsrxGunPsVlKxhGyvMXUndWncLXNj7x0TDlUJb8NWSmVY4TaWIDxqYZ7JxqdUi1Q/aYNnRcGx0TmJS2dlCMC9CeEZwugu32RoomtKc1x63SgBdpusyDhvxCNTJCB+NSGCyploI4CELlc+metkrmzcmI5USJYlN0m/HJ2VLnPiPT5KW/LgomeZvcspny7ErPz8/adw4E/lITy8hr4xCGoXElxk90RrLITUZqZehS7JOVf7rV6fggGYnC92kfMLyvBVNNRp7rfZjjCadGqz9mGB7JDlxcnQ1gaR6i4BV+NZqY5v9t0zJs0GJoh4jULPA3Bhdr85nY2Xn1FwnX6OxDasqQ6QEDGWMjf+FKqtAkBQMXVEX7puKvwJ6IWIy4hwqA+Rxn3TcTiJHQKYKs0Re0qlrVJJC3h8vTKWhcLhnVqgps3eQCejeSrTxbTaGtoU9hDbbGNyj5UBhmB5/wB2sbT/AEUwqbNseC4uPfT6o4pykL5ZaKPO6wD+zBp9VnC6XKZmWInmZ3UJhgSupijSOfJgMQ66FK6oUhCYSF3slYHGGmZBsdx2Wqw2LFUAtPssQSpWBxhpmQss2JSVr03w5+jo2gnqhvtyg4DGteO6NUYFz2mnTOgpKStAXOQyn6U1Ei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data:image/jpeg;base64,/9j/4AAQSkZJRgABAQAAAQABAAD/2wCEAAkGBxMSEhUSEhIQFRISFRAUEhAQDxAPEBAQFRIWFhQUFBQYHCggGBolHBQUITEhJSkrLi4uFx8zODMsNygtLisBCgoKDg0OGhAQGiwcHR8sLCwsLCwsLCwsLCwsLCwsLCwsLCwsNywsLCwsLCwsLCwsLCwsLCwsLDcrLCsrLCsrK//AABEIAKAA8AMBIgACEQEDEQH/xAAbAAABBQEBAAAAAAAAAAAAAAADAQIEBQYAB//EADIQAAEDAgUCBgIBAwUBAAAAAAEAAhEDIQQFEjFBUWEGInGBkaETMsFCUrEUM9Hw8SP/xAAaAQACAwEBAAAAAAAAAAAAAAACBAABAwUG/8QAJREAAgICAwACAgMBAQAAAAAAAAECEQMhBBIxIkFCURMyYTMF/9oADAMBAAIRAxEAPwDM1XCJ6pWFJ/C4DlcVnbQTRI9FwTg4JBCEsex6c03Q2vglGdFiOFGEhHhcBCdP2iNCFhC0wQJieyrfEmJ0tDRYndXNMLHZ5idVUjpIR4Y3IxzyqJFoGNhJ6ozXvHIS0WBo78lPZpaNTz6DqnJMTivsm5aKrjaIHJFk2niwC8iA4mOvZRK2YveNDTpZ23KjNw7h+p9t1XVfZp3/AEWmJrsdAaDDQNQnd6E/EkiwaPRoVb+FwMg39E9uLI/ce44V9P0V3/YleuTz9KI6n3MqcKmoeWD2QPyCYIIK1joykiLpICR1XsjP7+yH9LRGbGPbKk4PEGkZ45CGG90Nxj7QtWqIn12jVU8UHgEG3KI+qOiz+QVoOg7bq+dPRI5YdZUPYp9o2cx1u6HUqbAc7lEayJMcIVO8GEBoNiOfpdCcHbpmoWVkHTG6SQeUkgjbZNpwoU2WDaiUQhaAntahYSDNKcBKGGojW9EJYOborZhMdSMoijCiEbG3KNSEbILWojSChYQavU0scegMLz8VNRLj1K1+f1YpOgzIWKpmPZNcWGmJcmXySJpeAJPx3S0sMX+Z8dh2QsLT1XJ9lcUcDVePJTcQBuRC1k1H1gQi2QzSDeyT8sGQQrQeHMSb6PYlNd4TxR/oHysv5YfbDcJLxFYXknhMc0FTavhrFNv+Nxjoquvh6tP9muHqCtVOL/qzNqX2gJYWmRb0Tv8AU67GJ6oYrSIQ3U5vstkjJse+RYmUF7jPUIrTw75THD/1EmC9gye+y4vXPHHCC0ifRWgWSMDWLKgPdbNtW0/wsK7cFbKk4ljT2S3JXjGuK/UPPflI0gJTVtBQXsKVoaGh90pIjZc5qR09UVAjClc+UhN+3VOsrbIT9uF0rnOgdyhCVmGFYeiI18dfZCDOU8ARZUyBGjkfaPQPKDTB+USk87SqDQV1SPdOptt6rtGx1BFc0gTIQ2EUHiyQwD2VJlOWPxDxTpjf9jFgrzxfUJFO4uT8rbeAcl/FQDyBreJnseFtLkfw4b+2KPG8mUTJPBtKkBq8zuvC1OFy+m2wA4RqTRzHyikBcPJmnJ2xylHUQbqLd42XNazon1X2KbSIgLK3VlqznMbG3sotTBsd+zAfVoKm/lCSrVsq7NeMisyOceFcNVBIYGk7aRb4XmviDw/Uw992jkDZezud2WfzSjqs6DO44XS4vKnB7domXjwmvDxovJ3RBUBEK28RZZoJcxsDoqFj4uV6CDU42jjTi4SphKmyEuqVJKGZlGkZt2OcVq8tdNJsrJv4WqyxxNNvpsl+StIY43rJRaCklJUcEMulKIdEd3P0mk8rp6oWvsjQJIEQkLgh0jwm1CqaKssLndODinxKUsQGlCNBFp9kVpKG8W7o1MWuqZF6EGwT2t2TaNSJEI2vsgYYj2wbIrBITGkbIpb0QsIo/EVPU6k0Dd3wvS8C+abWi0AD6WExNDXWpdi5az/VfhpyB59gFjyX2jGKLxx+TDYrB6TJqkHohUsyOoAP+bKkzrGVGNFR1SHFpdp0zN4gKuy3MnVpLgJbBBHUoY4G42wnkj2o9JoVdQnnlGNYCPpVGWVSY1cgbKfmY0tSEo1Kg6QStiGj1VXiMxcf1+CqivmAkg3M2UZlN1Z5YCQLfPQLeHHS2y1SLKocS+IiOUGqXj9hdVuMzcYUhpFRty0O1SC4b2UnDZ+2pAcPR0X91s8c4q60Wpxk6soc7o3vtysRmdDSZiy9MzfDhwkX7rJY7BS0ghdHi5q0I8nD22ZOeUhenVmlpLUILqf6cp3dCvJWvy+nFMA7wsi39h3hbd9OAleV4kM8VbbI5HVc5wXVBdNcl0NWN/IkBEJhK4qyhWVeyTUkYkCuiFv+Ui0BObUI7pA2TKeGLE1GOLjwiMBiCufG11zG9CqZArAjmSgtPwnioZgKmESGs7ItQ8AIVE8blSdHJj2WbDXgfK6INZnQT8rVMwzQBIBN91msmqRUHutrSZISPJk1JGiaSKfG5MyqBImZ9lAb4bpsGltu4C1AYRwm0cOZ1OjsAsVmml6VcU7IOEwIY1rd45O6D4nqQA3khW73CQqHxNUGtqHG+0yJ27M5Ww1pMyFaZNgqktqNc2ABY7z3XGCpuWjQ6R+p4TU8lQDrZR5/4SfWeXhwgku0m8E7kKDUy8sDWBsEWJG69EqQdtzsqyll51S4fSGPLl1qQEccbvxlLhcteATMtIBHQFUub4SDMbr0J1NobpWYzamCI6K8OduRo0mjzPPcEI1AXG6zwW4zhlyN1jsXRLXwV6DjT7Kji8qFStDsupaqrB3C22I7rKZA3/7A9LrSVnE/KDlP5G3Fj8bGupgqPUFlIN7JlZqXTNmqI4byucn02J5YYRdiqI4McJG2S1D9IZRAF1QKPrUVtUDmU8PncrE2CuEpBZcQitaIQloYHImybpgyUpJJmFCEijVjlGFQkSozTa6drEQfZC0aImNqEFsdpW9y3E+UEXFl562YWpyHF+SOkJPkxtJhpdlRpKldObVEKA2vNlFzPE3bTbu7/CRUW9FfxfROqvlwhZvxA6ajZ4VpSxxpOAe0wJ83Czue5kx1Ty+aL+W6YwwqQa1oNhH3HTqVpsLTBErHUscKtNzQCHD9fVa/w+7XSE/sLOHdVnjSstyqJJa3SZCfWrhJXMKtxNTTdLRVlRj22zsXiBcrK5pigQYKJmeYjhZvGYuV0uPgrYU5pLQDEOk35VRmmE1hzo/TkKcXyYR8YzS38bbl266MH1aEpxU7Krw3h/2cebBXLmj7TaDNADQNuVxJ6WUnPtKyY4dIpCmECoLo5EKNUQIkhjn/AAifkshFi7XYhEihlbe2yYwDlK4JmyNAFi7D3kI9NpG4BQ2v7pRW6LJoOyU1h6KRT72UCm5072RvyE2QtBphw6d0jpNhCDqPVFDj0VF2FY0wkA6pGP8AUJQRyVQQQAdSrrIMTYjoqB1ThWGQYgNqX5CyzK4MODqRraJIk7ouS4cuJqv/AGNm9h/2FEOI8phTKGL/AB02wC5xE6W72XN6ujbL4WNSiCIIBHRU+JypjGksa0Em9psolfxBW4ouA5MyQhYjPjw0kdEccc14wI45BRQiXBot23RMFjSx0xb+oceqhUs8BHmpvH2j04qs1MnmxEIpJ/maOP0y8rPkSDIOyzeeVoF5R6NcjyzsqvPHWJm6mHHUwaqJlcdiT9qG5pKl1Wbn6QHgxK66pIUk2wuCZ0vNgrCnTa0y79v8Kkx+KNAMI3uSpmDzBtUTI1dCpODqwYzV9Q1Zwnso5cSivbJTCOiEN7Ee5AdM9U+sUNEmBIQtsmwnhc5qtEBuCG4Sjk+iDpujQLJBA7pzAuqABOpiUDJQekUcNQ6bQjeiBhpD2i2yUJopzN0osgoMfUfAlDG3X+EjkuqyhDmozKkOBHEKOHwg4zEhjZco43oG62bGi8OAItyr/BuBcIF9O68uyjxk0PDHthm2ueV6Jga4EOBBaRYhJ8nBKHqN4ZI5Fon5hh2kTJB6hUTsDaZJK0IZr9FHxODjYpWE+ujSLrRnn19JIG9laZNVEOad59lX42jpdAAvyko1i0kiN0xJJrQS36TQ0N1E3n+FmM2xEvA9Vb4/EwyZ3mVk8RXl1z6LbjQfpnkl9DKrro1PAQ0OJu7YdkTLsNrJe8eUbBWFXzOA9oHATDmZKP2zK+IGguDeA37KzNKoWOkHY3Wtz+PyGOsSsxjKcOnquhg/rTOXmfzbRpctxYqNEbjdSSsvk2L0Pjhy1Qf1S2XH0kOYZ94jNIF91FJgKQ6Cg1AgQckI0JQFzSlDkRAL4QiPVGcmIkZsl6hyN0RiHTHVEaEAYemeyMCobHFSaaBhIVvKe6D6oRddOeVXpBHNXNaIjlNc5EoMlWyDnMgLI57j9by0fqJVx4izEU2aAQXHodljiOSm+Ni/JinJy/ih7GffHdeo+BMK6ox9N1QtLWtLOQZJleZ4Bkvb6/4Xpng6rpxLB/ewwPRB/wCh/wA9A8V1I1mX13UvJUNwbHYEKRUxYM/yj4ygHDzD/lZ/Ncu/Hpc179Lj8Lgw6zf+nYv7EzGrJJVHisYf1ZJPZXGIwLAB5nOncEoNbDscyGt0vbt3Cag0itlRW/LUAbEAbmUTD4JrDMEnulpYnknsfVSq23Zb21rwzpAKr4vFuEmXXLnnZoJ9FGq1ZUmfx4R77S+b9lKAnKkZXHvmD/c5x+1U5g25VvjmwKfWCVS5g+XGF0cSOXL0gvsQRuFrsrxGunPsVlKxhGyvMXUndWncLXNj7x0TDlUJb8NWSmVY4TaWIDxqYZ7JxqdUi1Q/aYNnRcGx0TmJS2dlCMC9CeEZwugu32RoomtKc1x63SgBdpusyDhvxCNTJCB+NSGCyploI4CELlc+metkrmzcmI5USJYlN0m/HJ2VLnPiPT5KW/LgomeZvcspny7ErPz8/adw4E/lITy8hr4xCGoXElxk90RrLITUZqZehS7JOVf7rV6fggGYnC92kfMLyvBVNNRp7rfZjjCadGqz9mGB7JDlxcnQ1gaR6i4BV+NZqY5v9t0zJs0GJoh4jULPA3Bhdr85nY2Xn1FwnX6OxDasqQ6QEDGWMjf+FKqtAkBQMXVEX7puKvwJ6IWIy4hwqA+Rxn3TcTiJHQKYKs0Re0qlrVJJC3h8vTKWhcLhnVqgps3eQCejeSrTxbTaGtoU9hDbbGNyj5UBhmB5/wB2sbT/AEUwqbNseC4uPfT6o4pykL5ZaKPO6wD+zBp9VnC6XKZmWInmZ3UJhgSupijSOfJgMQ66FK6oUhCYSF3slYHGGmZBsdx2Wqw2LFUAtPssQSpWBxhpmQss2JSVr03w5+jo2gnqhvtyg4DGteO6NUYFz2mnTOgpKStAXOQyn6U1Ei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data:image/jpeg;base64,/9j/4AAQSkZJRgABAQAAAQABAAD/2wCEAAkGBxQSEhQUEhMVFRUVFBUXFBQYFBQVFBQUFBQWFhQUFBQYHCggGBwlHBQUITEhJSkrLi4uFx8zODMsNygtLiwBCgoKDg0OGxAQGiwkHyQsLCwsLCwsLCwsLCwsLCwsLCwsLCwsLCwsLCwsLCwsLCwsLCwsLCwsLCwsLCw3LCwsK//AABEIAQgAvwMBIgACEQEDEQH/xAAbAAACAgMBAAAAAAAAAAAAAAACAwEEAAUGB//EADgQAAEDAgUCBQMDAwMEAwAAAAEAAhEDIQQSMUFRBWEGInGBoRORsTJCwQcUUiPh8GKCktEkM3L/xAAaAQACAwEBAAAAAAAAAAAAAAABAgADBAUG/8QAJxEAAgIBBAEDBAMAAAAAAAAAAAECEQMEEiExQTJRYQUTFCJCcYH/2gAMAwEAAhEDEQA/AOZY0QodpKFrIO1ijyzNlxTuJ+AWyrD22/lRYLM9kpOhrICEuHCxsRI1Rtvc6yoMEynZC5shMji4/CHKgQEDT8rBTR5e6wni/dSwmBsaoonhQSTx3S/4QGsJx0UALB6IjSjX8qCtFVwv6apo0QtMF1vdC5MIPDQiZ6JDXu+6ax+sn/nCAyYRaq+Sd7aInPAmUAjSyKI+hVSnoCB6c+6A0wdkWiguMJxBDmgE39/4S3NB302TXtjWLqAAd0yYrGOI3Hb3R0yhDURSBDaZhMLJASGzsrGUxHBSsZExCZTfGvCD1RU29tlA+Rg7ISDsPVQ6UQegEhr4TadaDNtN0oMBWo6p1fLLaevPCMIuTpCzmoK2bpzY19UqQNx9wuMrYmo/9Tz90todz8rQtK/LM/5fwdy5wO4+6IU5/cuDNRw3I90f908fuP3R/F+Sfl/B2LTqpIK4sYx/+Tr91sOl9XcDDjI/CEtPJc9kjqYt0zoqrnanRJkkQN/ujZUzaaQsI+FT1wX9lcZp81zKe2yhrjNgPUqKjnFplwA2ACJCDospH8pc/wCRn4WGoBvPoFGgB1m9/ZLmEpp1OU63UvInhSqIW2QmBohKe3v/ALprXJegmZUdR0eqDMd01rgRwgFAZwdJTKT4WNEyFACDGQ4Nn1lQ6nBhFTdf89lX6tifpMzC5Nghy2kiSaSsodf6oKY+m0iXDzHgLnGt7z7p7GAkucMxJ03VunUpmJpfC3wSxqkYJN5HbNd9GfVMOBcQdFtf7OlmZ5YGrmncBRisFTgEQM5JsT5WzEEco/cB9pmk+j3S3DaFsn4OkNC8+wAVarAs1s9yrIysSUaKTlAKaTrIUFo51VhWbfoGNuWE+krflmnf8LiGEhwLdl1PTeoZ23/UBcLFnxc7kbMGXimWcglxn2UBupmT8KGRrKBxkf8ApUI0EPOsmSsYxuqCrplBnlRnOyYARvvbjnvKEBp3UXOpKg0+AoQtkT7I2eqAVdkbSNkjChjiDusBAKkGULjdBBH2BkImgSltGnynCDdKWDaTVznifETUDB+0fldOx+/H8BcJi6+eq93/AFGFbp43K/Yz6iVRr3HU2ZRyTv3Tm4hlM387xtsD3VPPNm6m0/4qwzDNb3O5K1Ne5mj1wDiKtSo4PJExEbAcBKOcGbdxe6cakREhAa06uRVsjB/ugRDhlPwl1QBfLbkIqsEbKsarqdhccbJ4r2Fb9yXxtpzGiSWhG692k9xskO+FYipji3hDSrlj2uG2vdILoQPdInuikmC2js2mQDGoWZYBJnRI6LiC6k0na32Vl2knQrmyVNo6UXaTFAWJ5hQ6PhS99oCBjvhREsyQeULALqCozEo0A2ICkGNkLyBf4QB0pGOWmEKXROhSWA+ibT+6UKHsZOiPSIQUTYCD902nSM6FBlgvHVstNxI0HuuCB3HtySu56y4fQqWMgLP6d+HG1D9eoJDTDAdCRurseWOHG5sy5oPJkUUUeheF69QAhmUH9xF11FD+nwIl73adoJXcUKEafhPjYrlZfqGVvjg0LFCPHZww/p1SOpf/AOSTW/ppT2e4caFd3u66MgRdV/mZl/Ijxw9jyXG/02rj/wCqox3YyFy/U+kVqBiswj5B9177iAANdVousUGVGQ5uafhasH1LJf7coD0kJK1weGhwFxrwiItI+y3HiPoQokuZ+k/tvI91oKb+8Bd2ElkjuiczJjeOW1mVR8oJtCmo9AHSrF0VM6Dw88fTcOCtmSfZafw4fK71C27nd1z83E2dHD6EQ4DVKJROd9kpzu6CHYUSiul033Kh7oUaFsvyUTCdtkwN3UimkLKMbzZPp6WSaGpTqT403SMMRtOndMpkzqoJ5TaV9krZYih10f6FTuPvddh4SGTC0mNsQ2/qdVy+PoZ2Fo3I/IXUUadRlPLSEv0B/wAeZVOd3BR+Qwj+9/BZrV30zJrTy26sdO6oXzJBvEjVcb4hdWpkZPqEnLmdMgz+q3Mq90Bz5Gazi2SIiSFVPAtluhlNSdI7bOBJPugrYlrbzfhC5w+kXabFclieo+bkHfhY8eLex+OzdYnqTjGUD3Kp1HVyCXtGXaFr6GGztq1Ha0wXBpkgAemsrV4XxHU+o5jG/pm4nK4DcA7LZDA6e1dEeSMWk/Izr1PM3S38LzvquGDDIHlleoVcQ2s2IAdGk29lyvVem2c0jVb9Jm2OmZtVh38o4slRm1RYikWkghLOi6y56OO76Zv/AA1T8riebey2T+6T0Ol/8dp5k/Nk6oLrn5OZs6ONVBAucEuQYUvS2oBJDxOiwmVDRdCAiQ22W/ZGGTz6IqB5TCBsqS0U1sbFWGAJLRCYHpQoeCN1bbvdUWWKuUqoFt0skPEdQp3API/K7mnRtb3XCCpudl3fRcQHU2l3Cw6tOkyxOlwY/DtIkgWUYbBD9UAcGL/dX35Z0WViImVi3PwDe+jW9ZJbQMblcvUwkiBut74gqf6IHdajCOlwButOFOMbHS4o2fRsJTc13kAdo7W9oVPqHQ6NO9NuVx44W7wuFi4t3VtlNpHmueVV95qTaZHSfJzvTOhgN8w0uDvcaLT9dwAj3uuzr1I0/wCBcn1rFakRqrsE5ynY9cHm3iLDb7iVoAuzxrA4kkcyuZq4IioGf5ER6Er0WnyLbTOLqcT3WjqMGA2iwcNlS429Ux1GBE6ABQWLG3zZtrgp1hELITH31WMeN024Siu8RugzQnYgJLWSnFNoysB3TmGd1X+iCZ0VhvqqGWWNptlEWQQToppEciyn6l9bbJbHIM8JwMXjZKLZ3KY4aXQsMR1J0zH2K6bw3i/IW8Fcq09tFtfD9Y5i0bi38qjURuDLYPmmdlTrg+yojEveXPaCWtOUDnmEuq05IBgugd7rdYeiGsaBYAf8K5qdLoedROX8Q9Va5jWAHNEZY8w+Fq6GKL2Oa1ha8EZSRqV2mLpMMk5c0EAiJ+61Rw5Amb6D+VohkjtqgQNx0w5qTXdrjgixCViXd1rMFjCx3mNjqP5Teo1xlJBlUPG939hjFqXJqurdTAmDeFyHUMdmm6LrFYkmFqyydTddfDhUYlWTL4GUGZ3QdN1gpZqn1Is2zVZwTQRBMWmNzJ0VitUEQBCucmnSKkkyq4nhCbBQ4yhqFCiNiXhBoUahwTIRCqglLNlYLUkp0K0XPqEbI2X1SnCN06m2VWw0WGj7JoZuIQsFtUwA7JGWJBBndSXRCEFRulGCLyrXT6xpvaZ1t91Tc66CtXDQXEwOUJRtUTdTs7ihULnMB59raAq7i8A6qJ+o4XNmmGxwuS8O+IaVd2RjvONAbTHC7TB1/LAF72XPzQljdUXqe/8AaJztbD1G+QOfAveCR77pdJr2g/6zgO8FdHXwbteVocbRhw12jgJoT3cFu7gvtp5qAcbkdgJVTFuyU5O4RYXE5WlvJt91p/EGN29v90ccLnQJOuTS4wyZ5+FUFAu2tOqsU2GoQ0X5OwC2v0QMrG6T9+St+6uDLtvs4vrlVzKuZpjLAhXem9U+sIIhw1VbrdMF7+83WjoVSxwM6G63LGpw+Tn/AHXGfwdk4JT2T7I8PVD2h3IWP4WPpm3tFY7IkLhdHKcVC3CEkm+ifVSYTIVlzXZOppVMI4tZIMW2lSDcpNE90x/KrY1hug+qXF1jnXWU2EogGNZYlct4j6gHOyA+UC/qtr1vrLKQLWHM8iIGg9VxxM3Ou61abD/KRl1OWv1Rc6Wx31G5HQ4EEGYhez9MZUNKlWbUL5aPqNIvN5gryPwxQzVQBrb5K9g8Ek/25af2VHt9pWX6pKkn7FmidOjYO6mCBfblaXqmKB3Fu62fVOnsex/lGcCWlar6LMrYYAdyuZiUe0dL4NM/FvLhkFhrNvslPwbqhLqh1NgCtl1Iy2Y87OLZmqrgauYHjYrZF8WhJfJGUNENaBGvdBh32qPOjGGOxiAk4utePn8o8ZLMGTBBquETu0mAU9WVZJUjlsWJd/2StDiG6+i6Dqpyvd/0tA+Fz5NiV08KOTI3PhvEyCw6gW9Ftj91xNKuWODmmCCul6d1QVbaPHz6KvPhae5GjBnTW19lyqOFBbMI3g6H8rDYbLOahL0l6sVISHFMhS7lspG6INPKIJSBUhKa6oRaEqmSnQY19UgwBb9o14XPdY65A+nSN/3O/hD1vrs/6dMwP3O5PZc6Vuw4PMjDmz+IhN1kp7NEiE4aLVIy8m98GVQMS2eQvTfB2OaKlegTDjUzt7g6rxnA4j6dQO7gLuK+ILHitTMOADxwY1BXO1mDfw/KNmnyV/h6bXq3b3sfRaSrTLSfX4T8P1Rlemyo3cX7Oi6r4qqLmVxccHF7WdhNVZTxNWHNNtR9jqqfUQ1hIbYTp6qljMYc4jQOH5VjHNNSoWtBO57BbFHa/grcrTEYDCfWqQ61NozVHbBg29TorvibFtc8RGSnBDdgGjyhLx7xQptpNIzOIfU5sfK0rk/EHU75Qb/u9VoxY3OVmPLlXRrOrYiSe5JPutdWMNCkvzG/3SKz5K6kI0qOdKVi5WMqlpBFiNFDSoIVpX/R1HS+qB4yujN+VtHjiFwrHEGQuh6R1PN5Xa7HlYs2Cv2ibcOov9ZGwMoCE1wSr8KhGlmxJUD1QB0IqQ7JCFlp+FzviLqxM06Z/wD0R+FtuqYr6bD/AJOs0Lj8ThXNEnc691fp8ab3Mo1E2ltRWKhqkoTougjAGCnC41VdpTSUJIKZFQLrOiYz61MMtmEtg8bLk3lThsS6m4Obt8wq8mPeqHhPazv/AAz1M03mkT5XGL7OW+xwO5gLgmYgOio3sTyCu3w3Uc7RULm5QBMN8xcP2lcjPialZ0sGalT/AMK1PAFzwSIbMibabhW8R1GnQDo3guM3cRoJ4Wpx/WnG5NydO3C5TqvUpm9+FZDC59iZdRxwWupdW8znm7nSuee8kydSoMkmUNR0Lp48UYqkYJSsxz9gllCVINlbRWQpWEqMygAgUTHEGQboAETWyowo6TD9Ra4C9wLphq8LmbtIPCvYbqXMLLLB7GqOf3OpYU6mRuT3VVhHKR1bEinS1JLrBZFFydGpypWUMXizVrTs2wTq7c1MCdTMrWYVsNmVaGI8rbzqFs21VGaLtNs0uIYWuLTqJ+UtbTHszCRqNuVrAr4u0ZpRpmIilgrM6YUaChIQJrKghQAWFxTmG2m4W9wfWQG5Zy8arRUmZiAN91cx9BrWAd9d76lU5Ixk6ZbDdTaJxfUi4+Uz37KgW8lXP7cR/KpV6TgmgorhAkmYXpbyoeEuFaitsNqloQSpa5EFhLFkrG3SksMNT6TI3QtYja26DY1A5NUo0+E+pwNSibTDVBtp1FJaTreIz1ABo23vutria4awnhaCi3zE83WPBHncac8uFFD3iGxwFXdU8jSsqVScwPCQy7I4WlIqlLk2B1HcBVsTh4BdwdE6m7QngInm190L5DJWjUOsgaFcxOHuSLqrork7M7i0EDZZTWAKzg6ep40QboKVst4SnljkoerG3unM1Vfqmnuqo+qzRL0cE4apITAQRdVMI63urBP+6LXIsXwKqYadFRc0jZbIGD6oatMO7JlKhXBPo1qwBOrUSEsBPZTTBCexixjEbSlbCg7QozQJRVCCAq1d14Cg3Q/DjUlE9yiIACWXKdjXRuesVPKGzrqtfTKZ1F+Z54ChjVTBbY0PN3IpGoZMoQ65HKsdQpxBVVxuFcip8Oi+w2AROdISnusmAgNCRousHNqqVenBVxxujLQQjdMRxtFHD0pudArNA2KmpAZA3Kilx2RuwLhj6eqT1IeWe6Omgx/6PdKuyyXpEYIq00bKrg2qy0JpFcOiXBQ0o8qGyVDdMwiVUfSIMEq4WpVZFEmhbVEKGrAZRKvAAdygpCXKHFMwo1KboHY+ZQZZRHRQwwgh2xrCXGT3TWlJw+ic0pGh4kYoyI7Stbeyu4x8OB5GiqYg3lPErydlmZgJpKrUTdNc6wCVjXwN1RVBDULHXWVn5nAIUN0hNb9oQj9SkCXFC2cybwL5LTDtul44eSO6ZTQdR/T7pV2O/SVcKbFXJ3VTCaFWmmyMuyuLGsISiIP4RAbrKx0UQ76sh2irOMplV9lWJRSElIJzllEpLiipJq4K7BeNVYojye6rHdWCPKAiwonMipoDeycLBL0Eilonv2WLEH2OuivjzcKoTa+yxYmh0JP1FjDi0rBqsWIeSNjgbIKJ1KxYgM+zKIQbqViPkBbpJHUnWHqsWJI+osl6BWHsCrLXLFiZrkSJgesq6rFiFDvorVnKu5ylYnS4M7fJIapqOjRYsRD4FBPJkhYsUfZF0Oa1Q6OVixKx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AutoShape 12" descr="data:image/jpeg;base64,/9j/4AAQSkZJRgABAQAAAQABAAD/2wCEAAkGBxQSEhUUEhQVFhUXGRwbFxgXGBgbGhscHxcXGhgaHRgaHygiGh0lHBQYITEhJSkrLi4uFx8zODMsNygtLisBCgoKDA0MDgwMDisZFBkrKywsKysrKysrKywrKysrKysrKysrKysrKysrKysrKysrKysrKysrKysrKysrKysrK//AABEIAQ4AuwMBIgACEQEDEQH/xAAcAAABBQEBAQAAAAAAAAAAAAAAAwQFBgcCAQj/xAA+EAABAwIDBAcGBQMEAgMAAAABAAIRAyEEMUEFElFhBiJxgZGh8AcTMrHB0RQjUuHxJEJiCDNyghayQ5Ki/8QAFQEBAQAAAAAAAAAAAAAAAAAAAAH/xAAUEQEAAAAAAAAAAAAAAAAAAAAA/9oADAMBAAIRAxEAPwDZQEIQqBCEIBCEIBCEIBCFzVqtaJcQ0cSQB4lB0hVraXT/AGdQnfxdIkaUz7w206kqrbQ9tOEYYo0K1Tm7dpg9mZ8kGnIWKVvbXWJ6mHpgcN5zz4iPklsF7aqn9+Fa4T/a8jy3TdQbKhZbR9tuF63vMPWbBjquY+eebSPBPKHtmwBcA5tZgJElzW25wHTHcg0ZCSwuIbUY19NwcxwBa5pkEHIgpVUCEIQCEIQC5LAdB4BdIQCEIQCEIQCEIQCEKA6W9JGYSk6DNSLDhaxP2QJ9LumVHAAB4NSq74abYntJNgPNYl0m2lXx9T3mIf1cwwO/LaJsAMrDU3K6r4upiKjqlRrnFxzIJjtsucSGz1xU5dQqCHr1KLTZpce6L5XKZvx9MA7tOT/yH7+ipp2JpEgQ65y3SvQ3DiQ7fEabjvrkgr4xem72QQfAletcXEndIEDKNJj58OCk3YigLBpcYtI9cPNcVMdI6tONJz1ugYYumNG631nuUXiXZWjX5adimn4x4BAYRrkYUZXeSfhOVjF0F+9j/tBGDf8AhsU4jDPu12YpPJzOoYdYyPevoOhWa9rXscHNcAWuBkEHIgr41qcCIjlC2/2N9NGNotweIcGwfyXnIzcsPC5MG2ccEGvIQhUCEIQCEIQCEIQCEIQCEIQJYvECmxzzk0SsI6Q7SfiK7y51pn9vJaz0+xop4R4mC631+yxanh94ycpvfNQKNxb2H8tm8OMkDxT/AA2MxDnfC3s3nH6JAUy4wDEdkBI1Ns7nVw3XqZF/DsQStWs4PG83cIGs68LArjHPa5m6J33HriMmjhJvKhfwVVxL3VDvHOTPdCTrbJcTJqGeItCB6XNaepSpjnuGfC6aVMU8zcDkGkfRMatWrSPWmozUyQ7xS2HxzXj8t8O/TUz7J1QNq7nC8/P6hNjWfN79wj1ZOsTtMg7r6RnkfBNDjwT8A+uSBGtfP6+tE0FJ7Y3SQQZ9cLfJOxjaRuW/ylN6mcnHsP8AKDVvZP08dVc3B4kuc4j8t7jJsPhPdktXXylgsU6hUZVpnrMeHAjiDI+WXavqLY+PbiKFKs3KowO8RcdxkIHaEIVAhCEAhCEAhCEAhCEGc+1vFQKbJmRl35+SoDXQAMvorP7XK39ZTbwYD4l0fJUwgu6k55ngoFatQ1x7umQGD43fOE5pYVtMQ3tmM+5SeyNhvLQKVMkfqdYKcHQeu+5qtbPBpKCn1qw5+B+aQ/FN/UO8epV7Z7Ona4g//T90nV9mZi1fxp/ZyCkPIOoI7VGY7ZodcH9vNXHHezbEM/2zTf3lp81X9o7ExGH/ANym9o4jrC2shBX/AMS5vVrdZnGLhD6AA3mEFuY4did1IIhwnn6yTU0SwEtu31ogYV2iRoeI9epSL7C/A3HyunGKZPWF/WqbFuR70Ax0ix7VvHsN2z73CPoOneounlDtPEE96wLcGi2D/T1AdixM9Wn/AOz0GzoQhUCEIQCEIQCEIQCEL1BiPtLxG/tB8izQGD/rP1JU10J6Gtc0V64N7tafmVEbTwPv9qlrpILpOtgStRqYqlRYN4wALROQ0UDujhGNAhsJwGqNwm3KL8ie8J7SxQdO7fsVHZF17C9leByDzcUdi6YdLXAQpCpXa0Ekgdqgcftui0/GO5QUrpZ0Woul1Nu67lMLM8bTqYdxaQd3I+tQtsxOOpvuCJVI6TYVryQQI4wgzyp1us3JMSY0EGflonWOpmi85/f0Uk6oHCR6t2IGrR28lsH+nj4sX/xp/wDtUWQOd1r+hwWv/wCnn48ZaOrT1/yqINpQhCoEIQgEIQgEIQgF6vEIMnb1do1njSR3lxGivLSwU96pAbzhVmphQMZX4b3acyn9fCPquaXAuYzJs58bWUCD9s0y4hvuG6Q5zQ7t3dE52TjHFzsmuF4GTgqltvYNZ9UQOoCd0BobY6OgAmCpzYOCfTqBu66IzM2IHPRBeKVXeEpvWxu6DxXuCsw9/r0VVNs40ucQPsg52zjs3PJcP0iwSODq9XeqYUBp/VUAcRp1XNjzTZlUmJu5pECCTJ17kh022a+o1pptDuqAX7hL2kfEb8UE7/TvEMG44/2kAHuMwe5VzbmDIMQfC6iMPhnspzJ3t74S60dmncrDh6dWowB7d5sdV0je5g8YQUDb2yfeM3snCYVHZVcwkdx+evYth2ls6DMW71QOlezBTIqACDY+FsvBBBMp7w1J9SL5rYP9Pg62LtFqfzeseZVaDY21H0/g6LaPYE0f1RHCn83oNeQhCoEIQgEIQgEIQgEIQgi62Cb78vt12C3MW+RHglPcFuS42tIqUiMiS094BHyKeNQNqlIZxfwXOGwcS42JTtdFAzeIY/sKpJaDrebq64l4DHdhVHp1BJjiVA+2ZTcx++3j5fVWuQ5s2PrmoTZQDo/lSv4UDKeYQVvGbNNSoeqI5a96lcNhGsplpz43sVJtqNjLuUdtLENGZyQVfbojMqkbWw4qsLTqLZ56K27drtIJlVapUCDPMRhC15abZmc571vHsKwkYOrViC+oG9zGjXtcfBZZtfA781ANYjlqt29muzPw+zqDZu4GoeW+S4DuBCCzoQhUCEIQCEIQCEIQCEIQM9sMJou3QSRDhGcggrzDVd5gPEJ6oPCH3bns0a4x2G48igkwUwxe0YeWhpIbdxGi9xGILWF0Xy+yU2dhy1su+Jxl30CBi7atJ9JxadSO/wCipNPadJlSCRJJ6uZ8FetqbEpVfibc5kWnt4qExOxGNJbutIGVlBz0ZxI9+5hgtJ6p58FbaghVWnT93AaBysbRqpzA7SFVsOjfbmPqgRxdUNkqp7b2mJ15xxU5t2sWtKzXa+IdPj9SgVxWN3ymjb6a63SNAk5jzVj6EbFGKxEOj3bRvO4mIEDhcjulBN9EOiDK27UrM/KbG40//IZMk/4iO/sz0kCLDJeMaAAAIAsANBovVQIQhAIQhAIQhAIQhAIQhAKM2kyHB36hHeMvI+Sk012nh9+mQPiF29oy+3egiMXVENAzLhkfFL7U2qaTSWU31SM9yIHaSoyiA4tI81PYJggwIH7KCp/+V4gyXYdzGn4TBcPEJkOldQkzRc7mBHkrFtjZgJG6SJzgwPBQlTZraZt4kkoPcNto1XBppVGA6ltvJdbTwrqcOBM6EZpkXGQQbgiB6yU1tQCr7twdebhBC4/EPNOHTOqpuJBJurD0grkBwkzx4quPeC3PT6ckHkAcfXarJ0I2qzB12++MNqDc3tGkuaQTykROkqP2dgep7x3/AFH1Uft2ndoQb4hUv2abe99SOHqOJq0QN0nN1PIdpaRun/rxV0VAhCEAhCEAhCEAhCEAhCEAhCj9tbcw+EZv4iq2mDlJuf8Ai0Xd3IGe22CjNbJhPX/xkwHdkm/alsHigNRByPGyyzpP7SX4134XDNNOi+znu+N41EZMHmeSsvRXA+9oOaHuD2OgXtyUF5fRDheCorG4FoaYXFHaxp9Ss0tcNTkeYKTxe16Rb8bfFBBGiBvXSDcRBInsXGLxIe4+6aXn/HLxUQMM4uJNTdPAA27+KBrtdwL4z8yUjhNllzg6oIYMheSpqns1rWzJcdSc+5JGtlJMaIFMTWDWkTnkPCyiOktMBsA/CBPac/mpDC09+s0G4z7lE9IqoLaxbeCPU9yCGxGKqYd1OvRcW1GQWuHPMEaiLEFbh0J6Usx9DegNqtgVWCbHRwnNp+40WEdIXRTYP1BvLmvMDtSrg30q+HcRUaDE3aQRdrgD1mmMpzA1CD6aQq50L6YUdo0g5hDao/3KRMuaeI/U3g76qxqgQhCAQhCAQhCAQglZp089p7KG/RwhDqos6oRLWnUNH9x55dqCxdPumVPZ1LR2IePyqZP/AO3cGjzNlgu19tV8W81cRUL3nLQNHBrRZojh3yVE4nGVcRVNWs91RzoJc6STwyiOxO2sGfHh6KglOjVHerjsWvdCSW1qrNC1rvosk6MVP6gDjqtf2RVDMa0TG/Sgc4QWnE4drviaCOBVbxezKVOt/tt3XcteCtlQ2UPtYEskC4KCFrNbM0wARlCiNqvB/Mgb2T4+anW2JkRZMXj8zdizrIGez6gc0yo3GBoJ9dqkq1L3UhojsUNid6o4MpiXOMNHMnNBJdFaJd72qR1WDdB5nNQW0KINCoY+J5jnGqveKazDYQUmRIB3jxdqbcys66QbRFKmGw2Gtv2/ygrm3qm89jBk0JDawG60TBEfwkcK8vfvak39dhSG1cR1gDw0j13oPNn4p1F7KlNzmPB6r2mCNLHsW39BPaVTxG5QxR3K9mioYDKhyGXwuNrREmxWB0amunZf5pyKw0+x8kH1uhZB0A9ppaBQxpLwLNrZuHAPj4gMpz4zmtaw+KZUaHse1zTcEEEFUKoQhAIQ5wAk2AWTe0/p5IOGwlSNKj2m55NPDieaBL2q+0UAOwmEeDm2s8eG40+MlYzUe4mT2Tl6PNK1usZ53Ru5EWUHtBhNjz/j1zT+hSIbAMT64pkxtxkTeVKYYTnll6KBXZriyq1xkXg+itCxrnOp0nsJ3m5EG44LN69MRbirt0axnvcOWk9ZsdqDTujO3PxVAOnrts8c+PenVR7gDN1luztpnCYvevuP+L13rRfxzXNkGQdRCBljnayoI40Go0TadU72ljCQQMj6Kr9KiX1GgQI+WqB90ixMTBkzZHR+madN+KdNhu054kXd4J/gtitq1DVqjqj4Gybnj/xTXpPixLaNOAxmfCdSgYY7aLhS3nOgDIHneVmu0cU+tVuZAk8lMdJtoiqdxhsLWiCo7CYYCOxB5haZa2biMs+CiMXJeSZ7tOSl8fWtug2vZRIZfVB6xpEXvnl6hLFvOdcvXFIikZmTlr+6dBsDt9FBy2rGU+vFPqe1ntAADiOIJTVzAYyH8LoVCLWt64oPq5CEz2zjhQoVKriButJvlOnnCooftW6X+4acPScN4jr346eCw+rUMmTzjiVL9IW1K9R1XrEF2c3N8/BQD5bcjl+97qBSq3w9fZcgDlwSO+XCDnfuXlKmTe/D1yQKisZjnFot2T2KSwWsk5KMo4eXAknmpKnHcEDkVgQND+6V2Jtb3FYT8LrOTNwHem9Zhy+uSC87YYKjGvYZGX2Vm6C1xVYKbp3mi3MLNtgbSLOpU+E2HLh3K77Hre5eHAkjiDp2jkgt1bYrnPho7C4wPuU1pbNp0ietvfqdxP6Wg6c08OJYynvMc5z6v9ziZDdY4KvbS2g0EgWA55D90Dzam2ImHX+sWHYFm3SLb0gsYZdkSJ78lztzbbn7zKZgHUqEw2Hi5Jk8QgNn4c/3XJ7Upiq4aI8rr2riw0QDf15KHxda8880Dp79480nMCwns0XOHLYnwSwAJ0QKteIFwe39+xe02nLez9fVIe49aJakZEGedvWaDys8xBy1sSu2VGxmfL7JN9OYaT1eHo5fdOqDoaACfAHXig+r1l/td2516WFaYHx1OZPwD5nvC0vFYhtNjnvMNaCSeQXz9ise7GYqrWfN3ktnQT1W9wgIJDBNaQQQSN3581SNtYT3byImQYlXnC1gN8ReFEY2iKgLTFskFBcLxrpYeintKIE8EltCkWuiII/lN2udz45fVBIjOUsYgecc0wFU7sxbX13pWk508o17rIJFoaAZ4+C7aQ7QhMnV4AFz9O1L4avcTw4fJB3VwoF7k6/O6kdm7ZfR6pBc0ZZSOz7Ju58xcAa+PNL4Kka1SB8IzQWn/wAnY5g3nbrgNQPIZqubU2qa5LGWbPeefZ9lxtrDNaW2GYEldNwrYFo56eaBhUYwRMkwo/G44f2Z+ae7T2e7meeXz7VB4nDlvxevBAQSSSTPPyHyTatJJEeHq6cZidR2ZpEMgy5B1RcRb+dfH90rhqvGf2y8Eky/1nzXfud52cDiPJBJOqtjI9i9pNteybs0ByF8kq2Yg5fNA59yCRbVSQw4FoPhKRwtKwnu+ik6T2AAFsHXNBrXtV2p7rCe6E71Uxb9IIJ+nisx2fTAYp72hbR/E4shp6lIbg7QSXOtzjwUIxsMtaZugMPVG8+RAiO7tlRtGtO960Q2p+bUH+KjcHUO/UHCM/2CDvbGCFQSMxwjuVbfRhwGvyVwo0zGeai8ZgSRvxJP3+yCIc3dy4cNc5XdCmc9D9Ml6+kRYnx08l2waSfHxQehk2n5SuXNM2InRLgWmFwXA5cLeKBSk1zyACZOas2yMIW5Tl6lMNmYbJ0C6m8I03hBD9I3Ru3yd+2hTjDHeA7k06RiGC+t/BL7MEsB0I4oHTr2N1G43ZAqZWM9ylnUcj9folKdNBTX7GdTyuYn0dVH1qbteVr+tFojqEyD81C43Y5ic+aCqbhB5evunNEcIldV6O67rAjnaEYdhNje9ig9ZSM6Ry/ZSeCwm+ZIEC/f6CSwmGLjkSps4fdYAg4p0J7BokzSPPwKkKLDHLku3tg5E9gKBzhqZJcTxzTPFSaoaTAvdOzVzibHT7KH2pjSHgxEIG1aG179ny1TagIruHrildp1Qd14XNGDVec7CEE7RiMx5pWuxs24fRI4SzZPr7romQM4tp9UEVtjZliRw1+ahGUSDnfn3R9leHs38xpwVe2rgyDIHLsQRVNt40SlIX5cFwBJgCD9VJVaO65rRHE5TP0QS1IWaLZJ/hY8QmOGcIB4fwpDCvQQ/SIDcudecapDY7RB7fton/SSmPcl3PgozYtTsv4ZDNBPUqQvK8iM8ly7gD5IqNvxj0UCzxIzsvAxIUnFKl6CL2nsgVAS2PWvIqtHD7jt3+2bmetpPmri1zt69wPPkmmLpNBaS3rad51QGzKQayTnlncJy4DOfNNQ/qx58u7tXfu5MZeSBxizAkLlhEZpptWvkMzI+RCjxizw8d5BaMRS6zyAfi17OfNQvSLDO3GujKxIv5KwYnqvcQTc8uCa4loqSHcD/KCqNdNPjbP73XeznFzxHC+c2zHikILHupm4M+X7J7snBw4kG/DTkgmKzt1tp1Sw+AQNE0xNMnXOyd02mAJyGaBdwJA+lkVMMHiCAl6dEkCD6snNChHBBBs2YGVJie1R1aXV3EjIQPv5q1VLu9c1CNoS5xOpy80HmHdYGI9fun1LnASNFnV5D0fknQZ1b9yBnt904d1tRPZKg9ji4+vlYqf21S/p3nUgX+Sg9i0d0iST/En5oJ85a8pSfuz2z6CXw9MEBLijllZA0NMiTFs1zhqoJgA8f5T6tQDhuxzHcR90hhqCBNwiRHfdRu0DLt3gL/wplwHAd/8AKhcWz8zxJHegSexwaSBNsuHFI4fEkGHd4+kZ5KVNOGEDOefJQv4aXR69W80HW08QN0nLwnPgoyWuvvxOhmfJTeK2ZLDlz8OxQj9ktaYse2Z4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0" name="AutoShape 14" descr="data:image/jpeg;base64,/9j/4AAQSkZJRgABAQAAAQABAAD/2wCEAAkGBxQSEhUUEhQVFhUXGRwbFxgXGBgbGhscHxcXGhgaHRgaHygiGh0lHBQYITEhJSkrLi4uFx8zODMsNygtLisBCgoKDA0MDgwMDisZFBkrKywsKysrKysrKywrKysrKysrKysrKysrKysrKysrKysrKysrKysrKysrKysrKysrK//AABEIAQ4AuwMBIgACEQEDEQH/xAAcAAABBQEBAQAAAAAAAAAAAAAAAwQFBgcCAQj/xAA+EAABAwIDBAcGBQMEAgMAAAABAAIRAyEEMUEFElFhBiJxgZGh8AcTMrHB0RQjUuHxJEJiCDNyghayQ5Ki/8QAFQEBAQAAAAAAAAAAAAAAAAAAAAH/xAAUEQEAAAAAAAAAAAAAAAAAAAAA/9oADAMBAAIRAxEAPwDZQEIQqBCEIBCEIBCEIBCFzVqtaJcQ0cSQB4lB0hVraXT/AGdQnfxdIkaUz7w206kqrbQ9tOEYYo0K1Tm7dpg9mZ8kGnIWKVvbXWJ6mHpgcN5zz4iPklsF7aqn9+Fa4T/a8jy3TdQbKhZbR9tuF63vMPWbBjquY+eebSPBPKHtmwBcA5tZgJElzW25wHTHcg0ZCSwuIbUY19NwcxwBa5pkEHIgpVUCEIQCEIQC5LAdB4BdIQCEIQCEIQCEIQCEKA6W9JGYSk6DNSLDhaxP2QJ9LumVHAAB4NSq74abYntJNgPNYl0m2lXx9T3mIf1cwwO/LaJsAMrDU3K6r4upiKjqlRrnFxzIJjtsucSGz1xU5dQqCHr1KLTZpce6L5XKZvx9MA7tOT/yH7+ipp2JpEgQ65y3SvQ3DiQ7fEabjvrkgr4xem72QQfAletcXEndIEDKNJj58OCk3YigLBpcYtI9cPNcVMdI6tONJz1ugYYumNG631nuUXiXZWjX5adimn4x4BAYRrkYUZXeSfhOVjF0F+9j/tBGDf8AhsU4jDPu12YpPJzOoYdYyPevoOhWa9rXscHNcAWuBkEHIgr41qcCIjlC2/2N9NGNotweIcGwfyXnIzcsPC5MG2ccEGvIQhUCEIQCEIQCEIQCEIQCEIQJYvECmxzzk0SsI6Q7SfiK7y51pn9vJaz0+xop4R4mC631+yxanh94ycpvfNQKNxb2H8tm8OMkDxT/AA2MxDnfC3s3nH6JAUy4wDEdkBI1Ns7nVw3XqZF/DsQStWs4PG83cIGs68LArjHPa5m6J33HriMmjhJvKhfwVVxL3VDvHOTPdCTrbJcTJqGeItCB6XNaepSpjnuGfC6aVMU8zcDkGkfRMatWrSPWmozUyQ7xS2HxzXj8t8O/TUz7J1QNq7nC8/P6hNjWfN79wj1ZOsTtMg7r6RnkfBNDjwT8A+uSBGtfP6+tE0FJ7Y3SQQZ9cLfJOxjaRuW/ylN6mcnHsP8AKDVvZP08dVc3B4kuc4j8t7jJsPhPdktXXylgsU6hUZVpnrMeHAjiDI+WXavqLY+PbiKFKs3KowO8RcdxkIHaEIVAhCEAhCEAhCEAhCEGc+1vFQKbJmRl35+SoDXQAMvorP7XK39ZTbwYD4l0fJUwgu6k55ngoFatQ1x7umQGD43fOE5pYVtMQ3tmM+5SeyNhvLQKVMkfqdYKcHQeu+5qtbPBpKCn1qw5+B+aQ/FN/UO8epV7Z7Ona4g//T90nV9mZi1fxp/ZyCkPIOoI7VGY7ZodcH9vNXHHezbEM/2zTf3lp81X9o7ExGH/ANym9o4jrC2shBX/AMS5vVrdZnGLhD6AA3mEFuY4did1IIhwnn6yTU0SwEtu31ogYV2iRoeI9epSL7C/A3HyunGKZPWF/WqbFuR70Ax0ix7VvHsN2z73CPoOneounlDtPEE96wLcGi2D/T1AdixM9Wn/AOz0GzoQhUCEIQCEIQCEIQCEL1BiPtLxG/tB8izQGD/rP1JU10J6Gtc0V64N7tafmVEbTwPv9qlrpILpOtgStRqYqlRYN4wALROQ0UDujhGNAhsJwGqNwm3KL8ie8J7SxQdO7fsVHZF17C9leByDzcUdi6YdLXAQpCpXa0Ekgdqgcftui0/GO5QUrpZ0Woul1Nu67lMLM8bTqYdxaQd3I+tQtsxOOpvuCJVI6TYVryQQI4wgzyp1us3JMSY0EGflonWOpmi85/f0Uk6oHCR6t2IGrR28lsH+nj4sX/xp/wDtUWQOd1r+hwWv/wCnn48ZaOrT1/yqINpQhCoEIQgEIQgEIQgF6vEIMnb1do1njSR3lxGivLSwU96pAbzhVmphQMZX4b3acyn9fCPquaXAuYzJs58bWUCD9s0y4hvuG6Q5zQ7t3dE52TjHFzsmuF4GTgqltvYNZ9UQOoCd0BobY6OgAmCpzYOCfTqBu66IzM2IHPRBeKVXeEpvWxu6DxXuCsw9/r0VVNs40ucQPsg52zjs3PJcP0iwSODq9XeqYUBp/VUAcRp1XNjzTZlUmJu5pECCTJ17kh022a+o1pptDuqAX7hL2kfEb8UE7/TvEMG44/2kAHuMwe5VzbmDIMQfC6iMPhnspzJ3t74S60dmncrDh6dWowB7d5sdV0je5g8YQUDb2yfeM3snCYVHZVcwkdx+evYth2ls6DMW71QOlezBTIqACDY+FsvBBBMp7w1J9SL5rYP9Pg62LtFqfzeseZVaDY21H0/g6LaPYE0f1RHCn83oNeQhCoEIQgEIQgEIQgEIQgi62Cb78vt12C3MW+RHglPcFuS42tIqUiMiS094BHyKeNQNqlIZxfwXOGwcS42JTtdFAzeIY/sKpJaDrebq64l4DHdhVHp1BJjiVA+2ZTcx++3j5fVWuQ5s2PrmoTZQDo/lSv4UDKeYQVvGbNNSoeqI5a96lcNhGsplpz43sVJtqNjLuUdtLENGZyQVfbojMqkbWw4qsLTqLZ56K27drtIJlVapUCDPMRhC15abZmc571vHsKwkYOrViC+oG9zGjXtcfBZZtfA781ANYjlqt29muzPw+zqDZu4GoeW+S4DuBCCzoQhUCEIQCEIQCEIQCEIQM9sMJou3QSRDhGcggrzDVd5gPEJ6oPCH3bns0a4x2G48igkwUwxe0YeWhpIbdxGi9xGILWF0Xy+yU2dhy1su+Jxl30CBi7atJ9JxadSO/wCipNPadJlSCRJJ6uZ8FetqbEpVfibc5kWnt4qExOxGNJbutIGVlBz0ZxI9+5hgtJ6p58FbaghVWnT93AaBysbRqpzA7SFVsOjfbmPqgRxdUNkqp7b2mJ15xxU5t2sWtKzXa+IdPj9SgVxWN3ymjb6a63SNAk5jzVj6EbFGKxEOj3bRvO4mIEDhcjulBN9EOiDK27UrM/KbG40//IZMk/4iO/sz0kCLDJeMaAAAIAsANBovVQIQhAIQhAIQhAIQhAIQhAKM2kyHB36hHeMvI+Sk012nh9+mQPiF29oy+3egiMXVENAzLhkfFL7U2qaTSWU31SM9yIHaSoyiA4tI81PYJggwIH7KCp/+V4gyXYdzGn4TBcPEJkOldQkzRc7mBHkrFtjZgJG6SJzgwPBQlTZraZt4kkoPcNto1XBppVGA6ltvJdbTwrqcOBM6EZpkXGQQbgiB6yU1tQCr7twdebhBC4/EPNOHTOqpuJBJurD0grkBwkzx4quPeC3PT6ckHkAcfXarJ0I2qzB12++MNqDc3tGkuaQTykROkqP2dgep7x3/AFH1Uft2ndoQb4hUv2abe99SOHqOJq0QN0nN1PIdpaRun/rxV0VAhCEAhCEAhCEAhCEAhCEAhCj9tbcw+EZv4iq2mDlJuf8Ai0Xd3IGe22CjNbJhPX/xkwHdkm/alsHigNRByPGyyzpP7SX4134XDNNOi+znu+N41EZMHmeSsvRXA+9oOaHuD2OgXtyUF5fRDheCorG4FoaYXFHaxp9Ss0tcNTkeYKTxe16Rb8bfFBBGiBvXSDcRBInsXGLxIe4+6aXn/HLxUQMM4uJNTdPAA27+KBrtdwL4z8yUjhNllzg6oIYMheSpqns1rWzJcdSc+5JGtlJMaIFMTWDWkTnkPCyiOktMBsA/CBPac/mpDC09+s0G4z7lE9IqoLaxbeCPU9yCGxGKqYd1OvRcW1GQWuHPMEaiLEFbh0J6Usx9DegNqtgVWCbHRwnNp+40WEdIXRTYP1BvLmvMDtSrg30q+HcRUaDE3aQRdrgD1mmMpzA1CD6aQq50L6YUdo0g5hDao/3KRMuaeI/U3g76qxqgQhCAQhCAQhCAQglZp089p7KG/RwhDqos6oRLWnUNH9x55dqCxdPumVPZ1LR2IePyqZP/AO3cGjzNlgu19tV8W81cRUL3nLQNHBrRZojh3yVE4nGVcRVNWs91RzoJc6STwyiOxO2sGfHh6KglOjVHerjsWvdCSW1qrNC1rvosk6MVP6gDjqtf2RVDMa0TG/Sgc4QWnE4drviaCOBVbxezKVOt/tt3XcteCtlQ2UPtYEskC4KCFrNbM0wARlCiNqvB/Mgb2T4+anW2JkRZMXj8zdizrIGez6gc0yo3GBoJ9dqkq1L3UhojsUNid6o4MpiXOMNHMnNBJdFaJd72qR1WDdB5nNQW0KINCoY+J5jnGqveKazDYQUmRIB3jxdqbcys66QbRFKmGw2Gtv2/ygrm3qm89jBk0JDawG60TBEfwkcK8vfvak39dhSG1cR1gDw0j13oPNn4p1F7KlNzmPB6r2mCNLHsW39BPaVTxG5QxR3K9mioYDKhyGXwuNrREmxWB0amunZf5pyKw0+x8kH1uhZB0A9ppaBQxpLwLNrZuHAPj4gMpz4zmtaw+KZUaHse1zTcEEEFUKoQhAIQ5wAk2AWTe0/p5IOGwlSNKj2m55NPDieaBL2q+0UAOwmEeDm2s8eG40+MlYzUe4mT2Tl6PNK1usZ53Ru5EWUHtBhNjz/j1zT+hSIbAMT64pkxtxkTeVKYYTnll6KBXZriyq1xkXg+itCxrnOp0nsJ3m5EG44LN69MRbirt0axnvcOWk9ZsdqDTujO3PxVAOnrts8c+PenVR7gDN1luztpnCYvevuP+L13rRfxzXNkGQdRCBljnayoI40Go0TadU72ljCQQMj6Kr9KiX1GgQI+WqB90ixMTBkzZHR+madN+KdNhu054kXd4J/gtitq1DVqjqj4Gybnj/xTXpPixLaNOAxmfCdSgYY7aLhS3nOgDIHneVmu0cU+tVuZAk8lMdJtoiqdxhsLWiCo7CYYCOxB5haZa2biMs+CiMXJeSZ7tOSl8fWtug2vZRIZfVB6xpEXvnl6hLFvOdcvXFIikZmTlr+6dBsDt9FBy2rGU+vFPqe1ntAADiOIJTVzAYyH8LoVCLWt64oPq5CEz2zjhQoVKriButJvlOnnCooftW6X+4acPScN4jr346eCw+rUMmTzjiVL9IW1K9R1XrEF2c3N8/BQD5bcjl+97qBSq3w9fZcgDlwSO+XCDnfuXlKmTe/D1yQKisZjnFot2T2KSwWsk5KMo4eXAknmpKnHcEDkVgQND+6V2Jtb3FYT8LrOTNwHem9Zhy+uSC87YYKjGvYZGX2Vm6C1xVYKbp3mi3MLNtgbSLOpU+E2HLh3K77Hre5eHAkjiDp2jkgt1bYrnPho7C4wPuU1pbNp0ietvfqdxP6Wg6c08OJYynvMc5z6v9ziZDdY4KvbS2g0EgWA55D90Dzam2ImHX+sWHYFm3SLb0gsYZdkSJ78lztzbbn7zKZgHUqEw2Hi5Jk8QgNn4c/3XJ7Upiq4aI8rr2riw0QDf15KHxda8880Dp79480nMCwns0XOHLYnwSwAJ0QKteIFwe39+xe02nLez9fVIe49aJakZEGedvWaDys8xBy1sSu2VGxmfL7JN9OYaT1eHo5fdOqDoaACfAHXig+r1l/td2516WFaYHx1OZPwD5nvC0vFYhtNjnvMNaCSeQXz9ise7GYqrWfN3ktnQT1W9wgIJDBNaQQQSN3581SNtYT3byImQYlXnC1gN8ReFEY2iKgLTFskFBcLxrpYeintKIE8EltCkWuiII/lN2udz45fVBIjOUsYgecc0wFU7sxbX13pWk508o17rIJFoaAZ4+C7aQ7QhMnV4AFz9O1L4avcTw4fJB3VwoF7k6/O6kdm7ZfR6pBc0ZZSOz7Ju58xcAa+PNL4Kka1SB8IzQWn/wAnY5g3nbrgNQPIZqubU2qa5LGWbPeefZ9lxtrDNaW2GYEldNwrYFo56eaBhUYwRMkwo/G44f2Z+ae7T2e7meeXz7VB4nDlvxevBAQSSSTPPyHyTatJJEeHq6cZidR2ZpEMgy5B1RcRb+dfH90rhqvGf2y8Eky/1nzXfud52cDiPJBJOqtjI9i9pNteybs0ByF8kq2Yg5fNA59yCRbVSQw4FoPhKRwtKwnu+ik6T2AAFsHXNBrXtV2p7rCe6E71Uxb9IIJ+nisx2fTAYp72hbR/E4shp6lIbg7QSXOtzjwUIxsMtaZugMPVG8+RAiO7tlRtGtO960Q2p+bUH+KjcHUO/UHCM/2CDvbGCFQSMxwjuVbfRhwGvyVwo0zGeai8ZgSRvxJP3+yCIc3dy4cNc5XdCmc9D9Ml6+kRYnx08l2waSfHxQehk2n5SuXNM2InRLgWmFwXA5cLeKBSk1zyACZOas2yMIW5Tl6lMNmYbJ0C6m8I03hBD9I3Ru3yd+2hTjDHeA7k06RiGC+t/BL7MEsB0I4oHTr2N1G43ZAqZWM9ylnUcj9folKdNBTX7GdTyuYn0dVH1qbteVr+tFojqEyD81C43Y5ic+aCqbhB5evunNEcIldV6O67rAjnaEYdhNje9ig9ZSM6Ry/ZSeCwm+ZIEC/f6CSwmGLjkSps4fdYAg4p0J7BokzSPPwKkKLDHLku3tg5E9gKBzhqZJcTxzTPFSaoaTAvdOzVzibHT7KH2pjSHgxEIG1aG179ny1TagIruHrildp1Qd14XNGDVec7CEE7RiMx5pWuxs24fRI4SzZPr7romQM4tp9UEVtjZliRw1+ahGUSDnfn3R9leHs38xpwVe2rgyDIHLsQRVNt40SlIX5cFwBJgCD9VJVaO65rRHE5TP0QS1IWaLZJ/hY8QmOGcIB4fwpDCvQQ/SIDcudecapDY7RB7fton/SSmPcl3PgozYtTsv4ZDNBPUqQvK8iM8ly7gD5IqNvxj0UCzxIzsvAxIUnFKl6CL2nsgVAS2PWvIqtHD7jt3+2bmetpPmri1zt69wPPkmmLpNBaS3rad51QGzKQayTnlncJy4DOfNNQ/qx58u7tXfu5MZeSBxizAkLlhEZpptWvkMzI+RCjxizw8d5BaMRS6zyAfi17OfNQvSLDO3GujKxIv5KwYnqvcQTc8uCa4loqSHcD/KCqNdNPjbP73XeznFzxHC+c2zHikILHupm4M+X7J7snBw4kG/DTkgmKzt1tp1Sw+AQNE0xNMnXOyd02mAJyGaBdwJA+lkVMMHiCAl6dEkCD6snNChHBBBs2YGVJie1R1aXV3EjIQPv5q1VLu9c1CNoS5xOpy80HmHdYGI9fun1LnASNFnV5D0fknQZ1b9yBnt904d1tRPZKg9ji4+vlYqf21S/p3nUgX+Sg9i0d0iST/En5oJ85a8pSfuz2z6CXw9MEBLijllZA0NMiTFs1zhqoJgA8f5T6tQDhuxzHcR90hhqCBNwiRHfdRu0DLt3gL/wplwHAd/8AKhcWz8zxJHegSexwaSBNsuHFI4fEkGHd4+kZ5KVNOGEDOefJQv4aXR69W80HW08QN0nLwnPgoyWuvvxOhmfJTeK2ZLDlz8OxQj9ktaYse2Z4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2" name="AutoShape 16" descr="data:image/jpeg;base64,/9j/4AAQSkZJRgABAQAAAQABAAD/2wCEAAkGBxISEhQUExIUFBQUEBQSFRQUEBQQEBIUFBQWFhUVFBQYHCggGBolHBQUITEhJSkrLi4uFx8zODMsNygtLisBCgoKDg0OGhAQGiwcHBwsLCwsLCwsLCwsLCwsLCwsLCwsLCwsLCwsLCwsLCwsLCwsLCwsKzcrKyssLCssNysrK//AABEIAPgAzAMBIgACEQEDEQH/xAAbAAACAwEBAQAAAAAAAAAAAAACAwABBAUGB//EADoQAAIBAwIEAwYEBQMFAQAAAAABAgMRIQQxEkFRYQVxgSIykaGx8AYT0eEUQlLB8WJygiNTkqLCFv/EABkBAAMBAQEAAAAAAAAAAAAAAAECAwAEBf/EACERAQEAAgICAwEBAQAAAAAAAAABAhEDIRIxBEFRYUIi/9oADAMBAAIRAxEAPwD5rHSR6Ow2lo6fNfNj6ewcLHFeSvQmMB/CU/6V8S4aWn/SvmO4U/qVfInnf03jPwEdHT/pRctNBfyr4XDT/wAhxS/UW5X9HxgIaWP9K+AxaSD/AJY/AZGxFl9AeV/TTGFfw8OUY47BRox6L4Gi3kVeyN5VvGFqmu3wQah3+hE+xGtsA2OhJLp8g0vIqMmT9RdjIW4/aL/LKckUrjAN0kuYpryG+eQZ0/i+W4JW0yyp3L4VjqMcEvjyFyaH2XQJPt6g8Xrf6l8eWVb9hpQqmrLYVJdvToNqMBjylsCgGwrhRfZFJkTQ6UMDcJAafFhu5zW9qwE5YIkFwlpiskUFIjZIyRhFTVxsEsgXCi9wGg0ySiFEjBsQcIagX8i2rc7g2KrIqxVi0+xmJe42Iu+/mU/MOw9Hxj5i6nmLddK4Mat+hm2qafX5gVLrmFLn5lSjfIxCH5/Iq3lt/SMsVKXl5jbAp4tkpJhMGVx5Srla2/PlyAKd7lcKHhWuhG6CkTTvHkFFcznvtT6CmRhtF2MJfDsEkHb/AAFFgYNJMbfBUX6FqHcxhxjjkWpFQCrzUY8T2W/cUd6I1VaNOPFLyS6nEr+KVHs+Fckv1Lr1HVnxSlZbJWukgo6S+VJNXs8NM6sMMZ7c2WWWXr0zPW1P+4/iSPiFVfzs1ajSW24Ot9sGOrStu1/xTZSTH8TvlBLxOrvxfJHU0OvU8O3F9TguJdOTi01umbLjljY52V6cFS8l3tdg6fVqcbrDtldw27W2OO7l1XVLKW31fy+oLk3tf42JOX1uR1LjMFyIueCcTFubYZAtW2DOX3YpkYxQyeSZ6hIpoYGqHu/uNTshMVj1CefIkobzvYsVYpw7sDGtBQQqMfu4SAxjQyDAQdJGp4bCPY534hq2UYLnl/2OlTPOeMVHKs0rtr2Ukrt9kg8eO8tk5brHUDGSVlZ+XNsOc5SST9lJ3SXXudnwr8LaiaTaULreW/wOl/8AiJvesv8AxGy+Rx43Vqc4srPTyDTTxK/msC5z5NJPvlHrdR+BaqV41o+qtc4fin4c1NJXnFSjfeD4reaHw5+PL1S5cec+nIm+wtSRL8vlzQM199Tqjnp2lr8M0+Tw+jO84q9/geVe3qenpzuk97xX0Ic+PpfgvuJ37/IFsqSBuRiyY+2C/thWBqbhgULdwrA8L7kYSrcbFXLkA49w7ZsoSbQSYujLAyP1J1Seh3ZHIBu25e/6AZFMi7stJdLBY6mYUEaIXEU3j1NEZC00Mp25B/hbRQlqK1WWXCfDFWvlrLJGOPvJ0PBdJKMZyha8pyd3ssonnnrG/wBPMd2O/DxCCw4yj58/I0/mqVnyyeT1uj1LqYV4c22m/Tod3RRapvjviF8vPkcXJxydyqzLboVK6jvaxyNXroO+d/8AS8epyq+qnJ2V87dfgL1tatSlGNOMpRkk5SknZNrKz9B8OCba5aef/Evhsb8UEk93jD/c8vJvbofQtRD86Hu2a5peyeO8Y0Dg3JLHM9T43LueNcPyOLvyjlt7npKL9iP+1Hm4K7S6tfU9VVp2wW5/pP483ukyYtlzQE4kVxTkBIjJfAYFS/e5cXYAJINKNy9SXvyKkgQdM00pYSHMRSsOWNhKeBW4z0BX2iKe+OXoKJitsM4BF2uV8jIO+/6GGDgh8JAQgrF2Fpo2Qkj0f4cqKUXFtYZ5RP72Or4LqOGbXVcyHNjvGqYXt61UFfe6XoZfE6lqdTb3bfsKdeUrRj70sX6LmwNfpa3A4R4ZJvd3Uo2Tz3OGY99q+nM0lPjaWLpL/J3ZUHOPDJ2dss4WihKEoyk1aL5Jq6e6fc72prR4bq7TW4/LvymmjLXpwpwaVvM8P44lJtLmzpeMeLZa/c4Sk5yz+9uh1/H48sf+qny5SzTh6XSNVor/AFcSfKx3mmHKhZ8Tte3ClzSAudmeflXPhx+EJqLPkDJYClkW0BqUkBIZJC5FIShbLTZTKQSm8XcnEwepLA0LVSTsvIYmJpLCyNb+8iWGgr9i+K2/w6i3H7yErbf2yhRF+Z5hRqN/5ASDpRBRjRFvqMgu4KCfYQ4nL1GaStwzUuj+pnXPH6mXxLV/lRu93hI0x8um8vHt7vRV25XVr8KSvtdla2eoi7cfEnt7KR5D8JeP1Kk/y5x4m/caVrPknfc9tCtGUbyTUr2ae67HHzcV48tWLcfJM5uOXGvJtKUou7XJpodWvDiV/ZW2foZddKMZX5dTn6zXOpG0btt5xayDMN2U1yczWWcm+uxk13FTjdYlfHosnUo0eDMmm0sW2TMfjTxHq/af/J2/sduF705eXrG1l0evVXDxJbrqPcTzim6c7rk/kejVTiSa2aKcuHjdz0nxZ+U1SbFNBzQMmKpomSFMbITIpCULZEwZMkByDCTB4iXAzTTDcu4mi8DJLsJ9mg1LuWnkFItxFph4uMQunHsMaFrH0y5MCn5GHxHxGNJWWZ9L7d2bHC5XUHLKYzdadVradJXk88or3meb1urdWbk8dF0M1aq5Sbk7tlwOzDimPf25M+W5XX09H+FIte2n7tSD/wDZH0vxDSxlus2sne2c2PlP4d1Hv07244XXmsnvfCfF/wA6nwyf/Up2T/1LlI875vHlcvJ1/FzmtAdJdFdLN83a8zC7qW3sPZ//ACb9dWSu8ehy/wA5yhZLLm0ksvKRLDenTdKSdSahHm/lzb7WOb47NcUnyUlGPlGNvqdT878hbrjkm5P+mPKPq8s8h4lruN2W2x18OFt/jj5s+tMdaW76sdoPE3D2XmN8dV5GOvPkKZ3+Es1XH52XceshNSSad11JNI87odbKm8ZXNcju0q0akbr17HHnx3GuzDlmUDIVLsNkLkaDSrFpFory+o+yJJY9QE19oNixoFaYYQy/cRTY3iJ2Gh0WuoamKTuE2LYfZymEtxMZDYzSu29hdNsrxTW/lxxmUtuy6nlqkm8t3vzfM7NKt+ZNyfN2X+1HL1lDhfZ7djr4sZi5eW2kDIMSwrlkT6VZwnGS3X3Y9DpPErSjVhzVpL1yjzDYdCtKDxtzRPk45lD452Xp9GrcMlfiSXDdvLtfl5mKt4jCjG0Vdq7v9Tz0fGnwKOVbbD+py9RqJS3dkcuHx79ujP5Fs6atd4jKo3n3ndvr2OfKRTqC2ztxxkmnJllsTKREymMXa+I1aTVum3bZ7ozxVxvDgWzfRscrPTq0dUp7Ow3iOCotPD+Bt02t5S+P6kcuL8Xx5d+27JLFIpoSKhBcn1CYAwU6lLCGmenLA+LEowyIYqMi1MXQmRZm8X1FoqC3lv5D1I5E6nFNy7jceO7snJlqDU+FpLp/YFy4o2f+GZp1HdPuNov6s6NIy/TPWpuIq50K0U8djDUhwjS7JlNKvzH6eHFvsJjG5up2VkbKthO01c7TiuSuDUpRkK10vaXqNTF/D292M1Wi1+oho6CkKq0E9hpkS4fjIg0rkURiVgkHFEb5dSSmsAUHe7AaHYWBVWPMuW5cmYbdtvh9e8bc19B7kcvRT4Z/J/2OipEssdVbDLcSTBiETADJSf0HJmek7DlIWztpRORdxci0Lo216mpaDfoc6nAdrqt2o9MsXErjNRHK7rLWhwtr1GUZYK1Lu31X0ApPZFfpP1WmS+gLhxIlw3hd2KYlxSSS8xsZbCZvfysMohoY+y9d/L6jI8hWu/l9RkGb6H/VMaKSCQtSMIKqBuDKYtSyNEre0qMbTVkviJqZfqOk/kgtBU9ySKguYLYBpcZZ9TrdzkXydZZS8hM4fiE2VcG5bEWBT5ZHpmaDGNoFgQ1sK4pC9TW4Yt82rIEnY29MMZ8Um2aTJSNMH1LWOeXtn1GJMrTvd9gtY837AR93zGLeqdTdy+PPkJTDisA0Mq/5RunAqbB6cFNj7K1r9pDICJu8maA6b72tSFTkMvgzzeTSNlS2y7WCjAGS6jJhTyOir5M6NLlixq0W5dxVypO5cUZrQHVpbR8jlNHT079mPkLn6U4r2YURlNk1S6aCBpsKRtB6Hcw62pd26GuLOfXd5PzDhOy8l6MgsBQkBCZLDpbHXg3HyESeEaKUuohpK6fUMapT6jUKixk5GaI2Ppq0W+wiA3VStFLqCmxZ6a59zRFZM9NbDZPkEJ0lSQKiS9hc5mDa5SAm+RAGNoLVxDkxceQ1qxgCkE2CiXAyrnS0y9iJzbHQ00rxXbAufpXi9msAIiEipcdiERLBKJM5rOlJYfkc9IbFPP6FFDU0txDkDFXG0SNP5kWL1C2JCnbf9hrz5A9G9s9NlOWR/wDD9xToMPQaplNk1bu0ugELojd2DXbb6Mp4QE6hU5iw6Da2yWIS4QUVIuwyNFmHRdJZI3zHqjbZ5+QmV0CNZpSIiXCSCCrG7S+6jFI3af3RcvSnH7NSKaLKuTVLgsFokUrESCC7mKurSNqiJ1MMBx9lym4yNNsYpWX9wHcBjpGxfMNVBMmSJtDtojUJTnd7iEy6cgabbXGQSoqXLLwuRlVRG/w5q6d7ZEy67Uw7umqh+G295pehoj+F0lmp8EdSjqF1Lr1rK9/gcl5eTft1Ti43C8R8CjTtwz4uq2sc6VNRxZHb4m/b35NdEY/FocKWPZllPoX4+S3qp54STcc5NEZn4shuZfTm2JSBlG4MmRyCGy2rYLsSxAghuoe6viY6VO7S+J0bfAXJTCLQDLBsLFKFMuJCACLcrK5inNtkIPjCZ1GwWiECmrhIokIFlOJLEIYFxT5I0ady6YIQXI+DfS1jjyZr/iFKPEr4e3YshDPGe3ThlfQ5VowlnMZRuYNe06K/3YzsskILjO5WzvVjkglEOtyCTKuQhgRJl8JCGY/SVLM18RCC5e1cPSpFEIK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4" name="AutoShape 18" descr="data:image/jpeg;base64,/9j/4AAQSkZJRgABAQAAAQABAAD/2wCEAAkGBxQTEhUTExQWFhUXGRoaGBcXGB8bHBobHRcYFx8YHBwaHiggHRolHBcUITEhJSkrLi4uFx8zODMsNygtLiwBCgoKBQUFDgUFDisZExkrKysrKysrKysrKysrKysrKysrKysrKysrKysrKysrKysrKysrKysrKysrKysrKysrK//AABEIAPcAzAMBIgACEQEDEQH/xAAcAAACAgMBAQAAAAAAAAAAAAAEBgMFAAECBwj/xABAEAABAwIDBQUGBQQBAwQDAAABAAIRAyEEEjEFIkFRYQYycYGRE0JSYqHRcpKxwfAUI4LhogfS8RUzQ7IWY8L/xAAUAQEAAAAAAAAAAAAAAAAAAAAA/8QAFBEBAAAAAAAAAAAAAAAAAAAAAP/aAAwDAQACEQMRAD8AZKhJky6PLXzWOeba9Ru8ly6lbhPAQSoKsg6C0XIIMEfog26oRfek6REwgqtRx0m503bf7UtUgiQBHGAfVR03SdBbXdsg2XuFjJ6216Lj2rotm6Ngeq08aGAT0Bt9FHTcJ1AH4TMoDcI8uBDpFtba8lxis0gCRHKCEPccGkHoVO4tA92Y0ylBBWe6Lk+gQorOBuSQDpaPRFGnmHux4FVm08VTpA33hwAJBQWbMU527JHUx62Unt75Zd42ASg/aNR0EBvk1w/RbbhqjzJNp5H7oG9rzoHGOpH3Vjh8TzcfUW6SkduCPM/lI/ddtwh0DnTyghA7VK2pJjqSLoDFY0kthxmZ4Jaq4F/B59CVBWwbh77p/CR9UDb7R/xO0J1GvJZRzzJBkCTJHkkY+1YbOI/xKsNnbWkQ8jN1af55IGFzzMy7oBljwsu6deRMuHmCEM2swgG3G+U3WgAY0g6bvXggKqYg8yR4j7qSmybyZI4kR1BQhAIywNfh1EItwhugNrbp1QYWhtwXSI0IuFJTxL5iXR1haqUQBMC4GjUFi6RANxA+U3+qCyNZ2YEZgRpcXTx2PrZsP4OcP0XmWDqAG4gHk3TwXo/YgD+m4d93Do1ArPdaCfHev/5Q1arcuMm0Xcp8SJMyfyj/AMoCuDBdc9co/koO2VswLR65x9VjYMDy7/RC0rzrz0jzUklo8PlmfPRBLnsBN/xLHOAaIjUzvSoDJE8TwLVJRFgL/k6/og4e28t15B32RvDMeGoLvqozTIk3M9IhRbQxQYwvJ0BgZfugq9t7TbSaA3vQYh4JSuKeYh1R1jfv3XOIxJe/MQ65+HRTuq0tIcTw3QgJdtENGVgMTrmEqEY6qTYEf5LqhtKm2N0x+EI1u16Ug5HW+UCfugCHtiDyn41rJVPLX41Yu25Snuv5xAgLk9oWzLWHxgIAzha94b/yUDvbch4ZyjMZt55mzpPJolAN2u/4T5tCCIuqXkEH8SFqVp43Hzo7EbReR3THgEMcVa7TPUBBd9nHmoNRu8C7+c1dUtJJ00h580obNxxY8OAdxkQIhN9HF52ZhoNRAlASwCx4H5lqlUBl06Gwz2+q7DhGjr8CB5KFz4EkOHkD6oC/a2B4fi69ENiazSbEA/ikWK03EQNXeAA06qENJkwdeAHJBNSo72blycRxT52OtQIn3z73RqQWucHS0OjwHnxT12TJ9idO+eA5NQKmJrWMkTwN0JTM63A1klEYxryL5gM3AhaDhGjvUIBAG8IkDmfQLqk6LEgA9Sp6DJmx8yPSy7qmws6CJ1CCOhHEDXmVM9rRF2WtxUFJxykw4G3vBEUSXFsAkcTIQdMa0HgSep0S1tSuKtT2dsoPMxKZdoV/ZU3OPEWMixhIrcQ47rZLnHWRqgYWDB4doz5XO5QSFHX2xhSIZQa7rkt9EXgdiMpND8Qczne6SDeB90a3EU2XJDGeV+kIFbaVTDvYAyi1jifm+mittiYGm6mG5Q13EuECOpP7qr7SbcZUcW0mwJ71hef1Wxtmo6kGFjjA5j9kA206dI1nZGtLA6BEiTz/AFUuGywQMNTtxJJ/dANc5ou21z3lL7UEW1n4oQEVq3/62tPgTC6Ladpg8bAoQ4uNWuB55goKuPkSHGR8w+yC4pYGm8mMgjof5KFxOyWHTJ9UJS2wWmczvzBS19tgm0+OYfoEAtbZYb3S3wutYDFGk6HZcvGxRDcYDo4/mC3WaC0gOJ5HMgvH4oPZmBFwDF/55KXDkEEnKRInUpc2VWvBJPTMOSYcKcotm0B1CCRgmbgZj8Jt/pcYklptlvqY+y1EukF2nxC/ksbVGt7T7wHD7oMpQIIIc7jE6T+qeuyNX+y6ze+eB+FqQaNfKfr3mkaaTwXoPYx00CZjfPvD4WoF7EQbCNbHLz5/VQeyvFuIJy20lEFhAdEW+c+uiALpm4I4bx+yAh1rwCB8v7ripUJvAg82fyymDSYiOHvkdFFXI5ifxG3lCDmlPwgae4bo6g0DQAf4qvaIJkjh7x1R9K2seOeyCo7X1f7YaBBPHLIjkqvYFNtFvtagBJnLuH1XfbGrmqBkiAPiPEqJx3MxIytsJfyQGVMRlHtqsGe43KbeXNUFc1K7rxc8WlQ1MQajr3HIPP2VlhMNUsWNDY0Ob7oLDZewcuUuaL6yz/aZMJQptboAfw/RJrxWJJLxrxepW4auCTnpbomHVLf+UDhiMBScAIy9cv3S9tXs0HSWET0bH05obD42uzgxwOgDj5aKWh2hq0nOc5jdDNygX8RRq0iQQSORaPouWU6dTWWmeLQr6rtqlW77WjzKp9obM96mWkRzP2Qb/wDQA4Etdp8iH/8ARXZg3/8AhZgtqGnDXQesu/kK1pYsOGaRppJQU1TZL2/b2f8AtBb7AdfDJ9E0PqA2hokW3iqfF0G6WnkSf4EA9CqZBi3EZI8k2YGqCLG3PL9ISLXp5TBj1KY9i4ndEFknqeSC2faYgxpuBD1Cb5r2+Farka7pjqUO+Do4GdQSQg7ovBJF4jTJoV6J2MrNOHJyjvn3flavN6dFsmS0COZTt2GxTBh3Cf8A5D/9WdUEj2OvLnfS6Cr04dG8Rws1WGYdIGtkDiMpIu3nOUknog5fxFz6fuuG03CBvecep6rTR8URyg/upojlHIA63tCActI1zEHkBK5LnAe/HLdI9EQwEgiwA+U8VjAIJIE6C38ugSdp1XOrnvchZvqo8TiHGGb0CxsDJXe0GgVahsD4G6aOwPZFtU/1FZo9mDuAg7x566D6oK/s92frVpgOpMjvFjZPgP3Ttg+wjMo9o6q4/iAHoE44Si1rQAGjoBoiYHT0QK1DsHhgbscfFx+6Mp9isKP/AIh5q/a4a2UgHL9EC1V7D4Q6U8vg4/dVeL/6ftMllWq0nnDv1Twf5ZZb+BB43tzspiKVshqNA7zA0EeSU6jH0zul8cjEjyhfQ1cAi8T4JB7adnxV3mNa106huvHmg8xe5tS92u43Cgo1nU5BzX6tU2OwYYcrhDhxyH6whHngYB/AUFm7G9XTpq2Fr2ruvq26qgyCNIPylG0wJtEfhKAfGPJ+L1bZWOwmy0Eh2ustVfjaUXgfkKsezA5Qbz3Y+iC7zEAjXzCgqWM7wPSDoNJXWPAzWgm87pHFB1qs6gQOOUoCy8uBuRa2g8oV52OxjmUXCSP7h5fC1KbqzSOE9GHRXXZdrfZOzATnOjflagvq9QAwTab7yFdBNiQPxqbGMk/puyefqg8OCXE3ieLQgMqtAAMmPxDmtNzTAPq/SFA0lwIvr8K6fTI3hPogmuYknwzi6lqtytnhyz+UqDD1TB1n8P1Ww/Na8cd1AqnA+1xYpyd54BObgvZaJpUKbQXABoAG9w+68t2Y7LjHOGjdJb5L0mjg21KbczZtxagIbt/D3/ui3zBH0cex4Ba7NPJyQdq0sI12UUnPI1DGzHSdFHs3GMbVDaftKTjBAeLE8rIPS2vP8K7L7/7VTsjaRqAh7SHDW36dEe+tlN/0QTjn+6hxmPZTbL3tb4uhU+19uZbMknySLtrG0i/++97/AJREIHXF9qcO10Co0z8yAr7fovbYgnxVNgWYEtBdQrNb8TmSLdRzV3S2LhHN/s5CDy/cayg877SObUJItPzdUuni13kc/wDpOPaTY/syQzNGpho5pbxNElkkERpYcOYQVThl3XeW/qt0zlEk/wDNdkuO6c0DTdCjqnhLiB8oQc4h8+9H+ateyzXXAN+G/KqKjZ4G3QJg7NUCGF29qbwEBuMqHSAOZLtY4dFW1nEgCeFxn0nirPEAuJ19Bqg30SeY5WFkAEgaEG0f+4mDs2P7brDvn3j8Leio3tMzfrDQmDs5UPs3XPfPAfC1Be4qn3WjL4yenBDim2eHW55qfEPPzW4yL9EIakOJve8SNePgglqP5ZT0krio4TqyY5m0nmuQTPI66jRB4msdBm15jigKa9gd3h+Yrp1WBq09ZKCpA8c2txIUhe+dTxi4QDbKoziHRE5bnMU0bU2qRTbSpwCe8QTppc+6OqD7N7KNR1SSRIEGRzITRg9mBkgyRYXi6DzfblB1I+zYXl82ykhpBFzbjmhCUcS9roqkOaHQHEmWnmD0K9Nx/Z1lTUGOU6eCAb2UpF2Temdc0geQQG7EcXBjiQZAkgm/grTbjwxhcP3K4w2GFLI0EwCAge3NbLTiSCbawgSMXtDecczTM2grnZOz2Zm1HBrqj3bjDMD5iOgUYw9pkmbRI9Vf9l9i4eqf7ofnEQc/2QUPab24eWUn1QWuOa8NDYBDv16WVLh8fVA9o8t71qglr/GeK9e2x2ZpVGEOzGOJef1Xn2K7LEuyNeTBF5s0BBLgduMxNMtqxmAs8A7w+6qNs7Ni8hwnW/ivQth7AApgFokaOB1Hj1UW2sA2IAjWd4afwIPJcZQAvDY46m6AxGUj3fqmTaOFAJGYxf3gl5zCDF7fMEEBDYHd+qbthBnsG3Egm1wPNKVQGeP5gmbZbtwCXdYcEBNemc0gAcwCdEBXIBF2z58yiXvImCSTxzKuqT1HTMP3QR4gDNAyxxO9HgrrYFfLTI3O8T3SeA4kqke2YiTzhwVvsjMWHXvHU9B0QNtcjMdL/Lw/WyArx8I1juX/AIUdiyGusbcDmQby3UGTw3+KAcFpBgcb7vksOGAEgCOWU/sp2AATMHiC76xF0P7SCbjwzfYIJKNEHUf8SpnQLwN3kzTzQ5qC2mmmf/SiNYCZjX4ygbeyWKb7SBEEfBEX0T1/TtI0HovKuzuJa2sJgX+K1/Feq0KggREeKDk4MRFvRZSwobeBPgiSfBQYiraJjrKAOuG5oga/DKWu3rAWt5/hkq6p15cOI5lxS923xPdFvVBSYKkCYtBvZv7Jn2XQDYOXeF5DUlbPe4f3IBYDeHGwXoOxKrXtkFpBFoKC4p4nOILbnWdEKzYYa4uGWTc7qLaGi9vqpP6xo1P6oBcQC2OWlhol3bTmxoJ/B9dVb7T2iIJkQOqR9ubbac2VwmOZ0QLWPcJI4zpl/TmqPaFEAdeeRH4jFNvdp8yq59XNDbSTNnFBXNBJAj/gmbDUYaOH+CpfZNNbQCNYJ/ZMOGrANmxFveNvFAJiWDiD+XRDCgXaDXTc1RWJi5OUH8RQR10H5ig4cDNr+DNPOVY7LDshi1/hHIKtfHy+GY6I/ZAGTvDU+87kEDdXbeBNugMqAscL3HPdCKqsANoJHjeVBVZrob8jZBEakagmdbD1UT2kkmCNeAXeJpiZgHho5B1d0kCAOGqDWdw+K3GAo5Jjv+gXLACDmjyB/kKam0EWgR0KCak5wNx+n8lem7AxofSab3tpdeXlhkaehTZ2PxkBzZFrwGm/D9QgeXVDoJ+ipu0mKe1mVklzrAWkFEsxINj4oHZlL21Z1Z4GVktaINzzQB4fbRoZG1aVURALw0Fvrw81Sdqdv032bmPhH8hPeLoMeILQW6EQbpb/APwzDNc5zWgGDAMmPVAm7L2/kLmuY+DO6Ykz04pk/wCnOKcM9F+YGS5oJGnJY/ZDYEtEt+WLrhmELHBzIa5sxulA94h56+RCqMVXDQbk+YXGztris08HDvDKfXwVd2iqFrMwykfhKBV7R7YMlrZgcoStWqkmd6+oJHrK52tVzOJsDx3T6WQOukW+Q6IJ3POkOt4ac1MyqWsnek6d2boRwFpAuYENOisaFFjoJIJFgMptwQRYakQN7MSeo/kKxwjso96T1CypQbaA0G87plRinHAa23Tc6+SDWJc4SN6dPdQpJ455091GOpEzYRM908uaFfTEzDdPhKCPEtIA7xN+I1nip9nVyGmcwvyHIIKsCBByx+ArvBtEe7rxaeQQPlcgjV3rfooKzssxPU5h+qsMRSiRlINoOVCPZH2yhAE+rOhsT8ShxDQSSbn8SMdhgeB67v6IctAJkG/TS6AF7SLXvxzhbp6gyTz3giywG4nzbKwsAHdOupaPVBG1+szP4uPXorHsxig2tE6iNQquo03ImPwoZpcxzXgQR8oug9RzAtcZjX3gptnY1tKgHPMNEkku/dLtGuatKRMEX3UdhaBLWZpygiGltj1QVu0f+odNpLadNzr6udA/RCYnt/ughg6y+/0TVtHYzHRUaGh4sDkEFI21di4hzjZgIOrWAGP3QTM7fMdZ9PL/AJf6VlsrbdHE7jXZSBxclNmDcHQ/MQLAlsCyN2JUdTrtcAcsxJaIv4ILXbjH0d9rxPQxx0Q2L2i91A5gbajNfwV72nwbqmQtvcHu2slbtBXILheeMBAp4gZiTwm2+hi0an/7qSs8wddNMqkwGFdVIYA4kni0WCDdEcelt9AUtomm6zraEZ/9JixGEDGuG9a3dCov6bM10B0i/dGiC/2fjm1AIF+ef+WVhRp8HGDwJcZ0SRh6rmPBAdbhlH7Jy2diy8XaTMXgT/pB29ogtB0v3+aCxLCBANhxzW9VbvwrgLAkeAQdVh94G/yiEFTiWOy5oOXSc/0XOBBg73H4ugR1VpgsOeNYgeEoKlSeBYmJ+EIPR6jBxudO8b8ePRAV6Y5a/OjMRX5G8DhfkgXvfeM1+EAoBwC0mSCfxwgKxnqTc7ytG19SQeF8oQOMBLxE+TR+yCNtOAAIP+f7hT1qPO88nrDmbY2gxoAuHh0e8DeN0IOBSOgg8e8hMVEc+HeXYzg8fRB4/EFrb3P4QgsezW2W0n5HuAa7SXTBT1RxQ3T1F802K8Ue51+9+UJn2Ht+o1rWkOcJgboJQewCpLYF/NBbRwLn+8PVUXZ7bhe8scHA/M2P1Thm6GfAIEjbGyQwZrE+JSyKUOBka2Em30XpG2SS23nYJF2tiIls3boRH2QE4HbZ0dG6Pi18kp9oMcXvmw53UNTajg5xhxPOAojQqVd6HAA8QEFY8SYEfmKZthYUU72Ljc7xUGEw7WE7r8x1NuKLdiHMmJ0EWCDK2GFRzxbKwZnDMeJhU9CmG1Ht5gxvnqrihUe3Duc4kGo4RYaD/aqKj3f1B73Hkgp6rN5wOUct4qz2DXLSWSIMe8q/FEmoe94wFLncx03mxFh9UD3TacuoIOm8UPjKWU6aiZLiAhNjbVzNGbNF+I8PVF47GEuA4gaCNIQVWOqdRp8ajw0xaI/EVJUrlzo3tOQ+67p1nfGRFu6Psga6lnOu035FQ1T8MeUrWIcTzk37w15KOm+DvFxNve04oNOJI0HPjCifBk2EeMqY1nZrzHUhS5QQTJ04OAKAWk0aW9DdY6kASN3lN/RGYOkMzZcbaS4X81a7ZwrQ1paYtc5h+wQLeLpNaL5Zg2MpPx1TO86R5hXe18eHDI0nW5zD0VIQYglwv8Q/kIB3iBeL20crfC0QynTeC0ODhe6DriwJzfnF/wDSZ24LNgs97EHvBA84rYlOu0VO6+BleJ8bjiEDiX42mLNp1ABqAf0TB2eM4akZJljeM8ArM0xcEcOaDzV2PxdYFopskcTKrqmxTVdFd4EngIaPGU31sN7Ko+CYJnLOigqUi8OlrvEO+miBHxuzv6d+QtZbQ5ZkK42RQZUaRDD0g2U22KLqlIgMHtGXnNeAg+zFcgmZvaSf9IA9p7PyvgR5NNvFVeJcJyEC9huusSExbZrQ50Hw3uPMdLfVB9m9lvxOMa0klrd5xDtAOHmgL2/gm06eHpNym7bFp4wlzFQ3Ekw3LB0YU+9oqebF0mcGy6c0QGhIW2q+WtUdM8LuH2hBSZM1SbQDwaVrabQHiwuPhKsNmMbO8fR/WUJtaoM5iY/GgGw2J9mZBbHLKVf0MSKgBaRPgdEsud/M63h6xYQQTr8aBsNCZJyzHwm/hGhXeHwOYTAHDulCYHaPtBAMHjv6K2oVGgXqmeMVLfogvatIyRw6MWGmZ08yxFewJNojiJP6LUGNR1EmfBABXkdRp3PrdD0qxuI0kdxGV6beLQPAoPE02CXOIFviPBBAMabE8OIZoqva22HVTDZH+FyEJjsRmsCI4jMUKxoN923zFBIwCTIPgWLTaVtP+H+137MRIieO9wXdCjxltralBrE0NwOtOvc0TjsM59m1B5xl5JScNQY0+Iq+7KVgab6Vrg+9qgd/+n+1G1cM1ujqYDXAj6pnqHj+y8L2BtJ2ExGcFuXNDxmMR5L2enixUYC1wIcJBmeqCPamFJcC0R5Kua3UE6chKOr14F4MeKrcfUa0ONtAbSgralLLUJB1MaBD7Tw5p5rGOG6EFiNsN9pTu2M1xeyn7T49gYQ0iTGpKBV2ninEgXgT7oXofYnBtw1EucIq1G53bokAjdBSl2W2UMRVkxkZdxvcgz6I7HbWLqz8pAFmgiQI+0IOe1G0Ie9zbEtgQNZufBefYhznO4nnuhF9oNo5qh3gR5+C42Th8xMwQeN0BlGmQ0kzEfANVR1CSSd78oCYdssa0ZNLXuVQsotHL6oB/YcTP5AoHt43n8ARz2AX3fUoKrl03fVyDptdzdM35AmHZ22CWDdnh3Qll7Bru/VT4fEhoiW/8kHt5pm9iPMIOrScDIJBnorao4REDhNj5KuxdRt7C4tLTZBXV6RaJk87kRKVNq7ULzlGaB1AlG9ptoFu4AJ47p9EuUtdBP4Sgkpgi+955VIC7m71AXDaY5D8pt9V3SpEaARx3SgIpsN4zQeNlPTB5ut4QhaLLk2/KUTksNL8MpQRPeZNj9FNs+saVZj4dHESOKxtID4fDKV3XoBzTMeMFAfjcAPb1acnK5udunIGysuxO23U3f07y75C4i3RLmGxAGQnKXMMSWm7dFzjmBtQPpnUg90248UHreJqgC5sRqlrbWPJa4Nzeo9Z5Kx2E/8AqKQdY2gw2IKExuzzJaBmcTEBs/RAjFjqlQNBdJNhmCa8NsD+oqNaczaTAMzidebR1XeF7OeyeMxHtSJjJZg5kjU9FdYzaDaTQ0ZRbiPG56lAPtp7MJRcyiILha4sEh7Rx+Wkdczuo/krO0XaI1HSRMTlGWbJbp1DUde5/B1QS4DBOe4Tm/MExsZ/Ts4zwlwWbODKTJPePyaW0VXtHF55sOQ3eKCGtiHVC7OXT0I+qDObhPqEUKcQRHXdXVQC8geOVADWJ0v6hCVgTz9Qj8SLaD8iENPiR5ZEED2k/F6hbp03R735gp3MtYD8imouaB3R+UoPY6tST0HHMqPbWILGuMwdO9x/gV7X3RPrICT9rVXV6paJyjSALnT+WQLNaXvLnOubmX3K3h28RH50VicE4AugxMd0ajqhqDTNs35Qgna0kRMf5optGxg/8pUTaJ+YT8gRjWEalxAt3QJCAZlPX/uXYbECf+SMNPLLrzGmUKOs60XtzA9UANY71tPx/qs9tAN9eGZd13GLTB+ULKLXGInSO6EEdVkttqLg5kUKoqsIMAtFxnNzGoWmvLctj5tFyucVgH/+5TkdAI8kF52J2j7Kq6mMpziwLjqP3hPTcS9lM1KmQO91rSfXqV5BhsSQZOYPaQWmBr6p3xm3faOa4FxYwCbe8R+yCfG44MLgXAudcnMbn7BInaPahuCWmfmKl2ztxxdIkzMC3rKXKed7r5p5wEEJaXnUT0cVc7OwhbcQP8l1hctO7pJ8BP8A4Q+O2g52hcB0AhBm09oh260tEfOboSkb6i+m8Vy1hOubxhq7AdwzegQGNfAs4GR8RXBFrR1OYrKbncc0DkAu87jPe9AgHqGReOPvKGRzb+dGPou5H0CgLDOjvCB6oObZTcfnKBvzH5yrWpSOW+afJBtk6Zvog9q2tsqv7M5WNJjTMNfM6Kj2L2UrsYXOpMLySYzD63WliCSr2Yrf0z2PY2ZnvD7pcwnZquC7+238w/7lixAbQ7P1ovTaDPxC/wBUS7YL2tnK3r/JWLEG6+y3gXY3TiVWYnZ7gYytIjn/ALWLEAJwpki1tdbLqgzLwb9VpYgsKGzy4SGs0OpM8PuEZR2WZA3eYBkghYsQVHafZdOkczg0TxAP6JebXe1sBwyE9VixBAWN97KPIn91M2NGFv5SsWII8ThSPhvxv91EykCBJb13T91pYgLZQn4PQro0BpLePA+HNYsQStpagZY4WPKZUdBgDid021g/utrEEjWgwZafI2XVKi0kk5TF9CtrEAuKiY3RN4AOigoYcAaM15FbWI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6" name="AutoShape 20" descr="data:image/jpeg;base64,/9j/4AAQSkZJRgABAQAAAQABAAD/2wCEAAkGBxQSEhUUEhQVFhUXGRwbFxgXGBgbGhscHxcXGhgaHRgaHygiGh0lHBQYITEhJSkrLi4uFx8zODMsNygtLisBCgoKDA0MDgwMDisZFBkrKywsKysrKysrKywrKysrKysrKysrKysrKysrKysrKysrKysrKysrKysrKysrKysrK//AABEIAQ4AuwMBIgACEQEDEQH/xAAcAAABBQEBAQAAAAAAAAAAAAAAAwQFBgcCAQj/xAA+EAABAwIDBAcGBQMEAgMAAAABAAIRAyEEMUEFElFhBiJxgZGh8AcTMrHB0RQjUuHxJEJiCDNyghayQ5Ki/8QAFQEBAQAAAAAAAAAAAAAAAAAAAAH/xAAUEQEAAAAAAAAAAAAAAAAAAAAA/9oADAMBAAIRAxEAPwDZQEIQqBCEIBCEIBCEIBCFzVqtaJcQ0cSQB4lB0hVraXT/AGdQnfxdIkaUz7w206kqrbQ9tOEYYo0K1Tm7dpg9mZ8kGnIWKVvbXWJ6mHpgcN5zz4iPklsF7aqn9+Fa4T/a8jy3TdQbKhZbR9tuF63vMPWbBjquY+eebSPBPKHtmwBcA5tZgJElzW25wHTHcg0ZCSwuIbUY19NwcxwBa5pkEHIgpVUCEIQCEIQC5LAdB4BdIQCEIQCEIQCEIQCEKA6W9JGYSk6DNSLDhaxP2QJ9LumVHAAB4NSq74abYntJNgPNYl0m2lXx9T3mIf1cwwO/LaJsAMrDU3K6r4upiKjqlRrnFxzIJjtsucSGz1xU5dQqCHr1KLTZpce6L5XKZvx9MA7tOT/yH7+ipp2JpEgQ65y3SvQ3DiQ7fEabjvrkgr4xem72QQfAletcXEndIEDKNJj58OCk3YigLBpcYtI9cPNcVMdI6tONJz1ugYYumNG631nuUXiXZWjX5adimn4x4BAYRrkYUZXeSfhOVjF0F+9j/tBGDf8AhsU4jDPu12YpPJzOoYdYyPevoOhWa9rXscHNcAWuBkEHIgr41qcCIjlC2/2N9NGNotweIcGwfyXnIzcsPC5MG2ccEGvIQhUCEIQCEIQCEIQCEIQCEIQJYvECmxzzk0SsI6Q7SfiK7y51pn9vJaz0+xop4R4mC631+yxanh94ycpvfNQKNxb2H8tm8OMkDxT/AA2MxDnfC3s3nH6JAUy4wDEdkBI1Ns7nVw3XqZF/DsQStWs4PG83cIGs68LArjHPa5m6J33HriMmjhJvKhfwVVxL3VDvHOTPdCTrbJcTJqGeItCB6XNaepSpjnuGfC6aVMU8zcDkGkfRMatWrSPWmozUyQ7xS2HxzXj8t8O/TUz7J1QNq7nC8/P6hNjWfN79wj1ZOsTtMg7r6RnkfBNDjwT8A+uSBGtfP6+tE0FJ7Y3SQQZ9cLfJOxjaRuW/ylN6mcnHsP8AKDVvZP08dVc3B4kuc4j8t7jJsPhPdktXXylgsU6hUZVpnrMeHAjiDI+WXavqLY+PbiKFKs3KowO8RcdxkIHaEIVAhCEAhCEAhCEAhCEGc+1vFQKbJmRl35+SoDXQAMvorP7XK39ZTbwYD4l0fJUwgu6k55ngoFatQ1x7umQGD43fOE5pYVtMQ3tmM+5SeyNhvLQKVMkfqdYKcHQeu+5qtbPBpKCn1qw5+B+aQ/FN/UO8epV7Z7Ona4g//T90nV9mZi1fxp/ZyCkPIOoI7VGY7ZodcH9vNXHHezbEM/2zTf3lp81X9o7ExGH/ANym9o4jrC2shBX/AMS5vVrdZnGLhD6AA3mEFuY4did1IIhwnn6yTU0SwEtu31ogYV2iRoeI9epSL7C/A3HyunGKZPWF/WqbFuR70Ax0ix7VvHsN2z73CPoOneounlDtPEE96wLcGi2D/T1AdixM9Wn/AOz0GzoQhUCEIQCEIQCEIQCEL1BiPtLxG/tB8izQGD/rP1JU10J6Gtc0V64N7tafmVEbTwPv9qlrpILpOtgStRqYqlRYN4wALROQ0UDujhGNAhsJwGqNwm3KL8ie8J7SxQdO7fsVHZF17C9leByDzcUdi6YdLXAQpCpXa0Ekgdqgcftui0/GO5QUrpZ0Woul1Nu67lMLM8bTqYdxaQd3I+tQtsxOOpvuCJVI6TYVryQQI4wgzyp1us3JMSY0EGflonWOpmi85/f0Uk6oHCR6t2IGrR28lsH+nj4sX/xp/wDtUWQOd1r+hwWv/wCnn48ZaOrT1/yqINpQhCoEIQgEIQgEIQgF6vEIMnb1do1njSR3lxGivLSwU96pAbzhVmphQMZX4b3acyn9fCPquaXAuYzJs58bWUCD9s0y4hvuG6Q5zQ7t3dE52TjHFzsmuF4GTgqltvYNZ9UQOoCd0BobY6OgAmCpzYOCfTqBu66IzM2IHPRBeKVXeEpvWxu6DxXuCsw9/r0VVNs40ucQPsg52zjs3PJcP0iwSODq9XeqYUBp/VUAcRp1XNjzTZlUmJu5pECCTJ17kh022a+o1pptDuqAX7hL2kfEb8UE7/TvEMG44/2kAHuMwe5VzbmDIMQfC6iMPhnspzJ3t74S60dmncrDh6dWowB7d5sdV0je5g8YQUDb2yfeM3snCYVHZVcwkdx+evYth2ls6DMW71QOlezBTIqACDY+FsvBBBMp7w1J9SL5rYP9Pg62LtFqfzeseZVaDY21H0/g6LaPYE0f1RHCn83oNeQhCoEIQgEIQgEIQgEIQgi62Cb78vt12C3MW+RHglPcFuS42tIqUiMiS094BHyKeNQNqlIZxfwXOGwcS42JTtdFAzeIY/sKpJaDrebq64l4DHdhVHp1BJjiVA+2ZTcx++3j5fVWuQ5s2PrmoTZQDo/lSv4UDKeYQVvGbNNSoeqI5a96lcNhGsplpz43sVJtqNjLuUdtLENGZyQVfbojMqkbWw4qsLTqLZ56K27drtIJlVapUCDPMRhC15abZmc571vHsKwkYOrViC+oG9zGjXtcfBZZtfA781ANYjlqt29muzPw+zqDZu4GoeW+S4DuBCCzoQhUCEIQCEIQCEIQCEIQM9sMJou3QSRDhGcggrzDVd5gPEJ6oPCH3bns0a4x2G48igkwUwxe0YeWhpIbdxGi9xGILWF0Xy+yU2dhy1su+Jxl30CBi7atJ9JxadSO/wCipNPadJlSCRJJ6uZ8FetqbEpVfibc5kWnt4qExOxGNJbutIGVlBz0ZxI9+5hgtJ6p58FbaghVWnT93AaBysbRqpzA7SFVsOjfbmPqgRxdUNkqp7b2mJ15xxU5t2sWtKzXa+IdPj9SgVxWN3ymjb6a63SNAk5jzVj6EbFGKxEOj3bRvO4mIEDhcjulBN9EOiDK27UrM/KbG40//IZMk/4iO/sz0kCLDJeMaAAAIAsANBovVQIQhAIQhAIQhAIQhAIQhAKM2kyHB36hHeMvI+Sk012nh9+mQPiF29oy+3egiMXVENAzLhkfFL7U2qaTSWU31SM9yIHaSoyiA4tI81PYJggwIH7KCp/+V4gyXYdzGn4TBcPEJkOldQkzRc7mBHkrFtjZgJG6SJzgwPBQlTZraZt4kkoPcNto1XBppVGA6ltvJdbTwrqcOBM6EZpkXGQQbgiB6yU1tQCr7twdebhBC4/EPNOHTOqpuJBJurD0grkBwkzx4quPeC3PT6ckHkAcfXarJ0I2qzB12++MNqDc3tGkuaQTykROkqP2dgep7x3/AFH1Uft2ndoQb4hUv2abe99SOHqOJq0QN0nN1PIdpaRun/rxV0VAhCEAhCEAhCEAhCEAhCEAhCj9tbcw+EZv4iq2mDlJuf8Ai0Xd3IGe22CjNbJhPX/xkwHdkm/alsHigNRByPGyyzpP7SX4134XDNNOi+znu+N41EZMHmeSsvRXA+9oOaHuD2OgXtyUF5fRDheCorG4FoaYXFHaxp9Ss0tcNTkeYKTxe16Rb8bfFBBGiBvXSDcRBInsXGLxIe4+6aXn/HLxUQMM4uJNTdPAA27+KBrtdwL4z8yUjhNllzg6oIYMheSpqns1rWzJcdSc+5JGtlJMaIFMTWDWkTnkPCyiOktMBsA/CBPac/mpDC09+s0G4z7lE9IqoLaxbeCPU9yCGxGKqYd1OvRcW1GQWuHPMEaiLEFbh0J6Usx9DegNqtgVWCbHRwnNp+40WEdIXRTYP1BvLmvMDtSrg30q+HcRUaDE3aQRdrgD1mmMpzA1CD6aQq50L6YUdo0g5hDao/3KRMuaeI/U3g76qxqgQhCAQhCAQhCAQglZp089p7KG/RwhDqos6oRLWnUNH9x55dqCxdPumVPZ1LR2IePyqZP/AO3cGjzNlgu19tV8W81cRUL3nLQNHBrRZojh3yVE4nGVcRVNWs91RzoJc6STwyiOxO2sGfHh6KglOjVHerjsWvdCSW1qrNC1rvosk6MVP6gDjqtf2RVDMa0TG/Sgc4QWnE4drviaCOBVbxezKVOt/tt3XcteCtlQ2UPtYEskC4KCFrNbM0wARlCiNqvB/Mgb2T4+anW2JkRZMXj8zdizrIGez6gc0yo3GBoJ9dqkq1L3UhojsUNid6o4MpiXOMNHMnNBJdFaJd72qR1WDdB5nNQW0KINCoY+J5jnGqveKazDYQUmRIB3jxdqbcys66QbRFKmGw2Gtv2/ygrm3qm89jBk0JDawG60TBEfwkcK8vfvak39dhSG1cR1gDw0j13oPNn4p1F7KlNzmPB6r2mCNLHsW39BPaVTxG5QxR3K9mioYDKhyGXwuNrREmxWB0amunZf5pyKw0+x8kH1uhZB0A9ppaBQxpLwLNrZuHAPj4gMpz4zmtaw+KZUaHse1zTcEEEFUKoQhAIQ5wAk2AWTe0/p5IOGwlSNKj2m55NPDieaBL2q+0UAOwmEeDm2s8eG40+MlYzUe4mT2Tl6PNK1usZ53Ru5EWUHtBhNjz/j1zT+hSIbAMT64pkxtxkTeVKYYTnll6KBXZriyq1xkXg+itCxrnOp0nsJ3m5EG44LN69MRbirt0axnvcOWk9ZsdqDTujO3PxVAOnrts8c+PenVR7gDN1luztpnCYvevuP+L13rRfxzXNkGQdRCBljnayoI40Go0TadU72ljCQQMj6Kr9KiX1GgQI+WqB90ixMTBkzZHR+madN+KdNhu054kXd4J/gtitq1DVqjqj4Gybnj/xTXpPixLaNOAxmfCdSgYY7aLhS3nOgDIHneVmu0cU+tVuZAk8lMdJtoiqdxhsLWiCo7CYYCOxB5haZa2biMs+CiMXJeSZ7tOSl8fWtug2vZRIZfVB6xpEXvnl6hLFvOdcvXFIikZmTlr+6dBsDt9FBy2rGU+vFPqe1ntAADiOIJTVzAYyH8LoVCLWt64oPq5CEz2zjhQoVKriButJvlOnnCooftW6X+4acPScN4jr346eCw+rUMmTzjiVL9IW1K9R1XrEF2c3N8/BQD5bcjl+97qBSq3w9fZcgDlwSO+XCDnfuXlKmTe/D1yQKisZjnFot2T2KSwWsk5KMo4eXAknmpKnHcEDkVgQND+6V2Jtb3FYT8LrOTNwHem9Zhy+uSC87YYKjGvYZGX2Vm6C1xVYKbp3mi3MLNtgbSLOpU+E2HLh3K77Hre5eHAkjiDp2jkgt1bYrnPho7C4wPuU1pbNp0ietvfqdxP6Wg6c08OJYynvMc5z6v9ziZDdY4KvbS2g0EgWA55D90Dzam2ImHX+sWHYFm3SLb0gsYZdkSJ78lztzbbn7zKZgHUqEw2Hi5Jk8QgNn4c/3XJ7Upiq4aI8rr2riw0QDf15KHxda8880Dp79480nMCwns0XOHLYnwSwAJ0QKteIFwe39+xe02nLez9fVIe49aJakZEGedvWaDys8xBy1sSu2VGxmfL7JN9OYaT1eHo5fdOqDoaACfAHXig+r1l/td2516WFaYHx1OZPwD5nvC0vFYhtNjnvMNaCSeQXz9ise7GYqrWfN3ktnQT1W9wgIJDBNaQQQSN3581SNtYT3byImQYlXnC1gN8ReFEY2iKgLTFskFBcLxrpYeintKIE8EltCkWuiII/lN2udz45fVBIjOUsYgecc0wFU7sxbX13pWk508o17rIJFoaAZ4+C7aQ7QhMnV4AFz9O1L4avcTw4fJB3VwoF7k6/O6kdm7ZfR6pBc0ZZSOz7Ju58xcAa+PNL4Kka1SB8IzQWn/wAnY5g3nbrgNQPIZqubU2qa5LGWbPeefZ9lxtrDNaW2GYEldNwrYFo56eaBhUYwRMkwo/G44f2Z+ae7T2e7meeXz7VB4nDlvxevBAQSSSTPPyHyTatJJEeHq6cZidR2ZpEMgy5B1RcRb+dfH90rhqvGf2y8Eky/1nzXfud52cDiPJBJOqtjI9i9pNteybs0ByF8kq2Yg5fNA59yCRbVSQw4FoPhKRwtKwnu+ik6T2AAFsHXNBrXtV2p7rCe6E71Uxb9IIJ+nisx2fTAYp72hbR/E4shp6lIbg7QSXOtzjwUIxsMtaZugMPVG8+RAiO7tlRtGtO960Q2p+bUH+KjcHUO/UHCM/2CDvbGCFQSMxwjuVbfRhwGvyVwo0zGeai8ZgSRvxJP3+yCIc3dy4cNc5XdCmc9D9Ml6+kRYnx08l2waSfHxQehk2n5SuXNM2InRLgWmFwXA5cLeKBSk1zyACZOas2yMIW5Tl6lMNmYbJ0C6m8I03hBD9I3Ru3yd+2hTjDHeA7k06RiGC+t/BL7MEsB0I4oHTr2N1G43ZAqZWM9ylnUcj9folKdNBTX7GdTyuYn0dVH1qbteVr+tFojqEyD81C43Y5ic+aCqbhB5evunNEcIldV6O67rAjnaEYdhNje9ig9ZSM6Ry/ZSeCwm+ZIEC/f6CSwmGLjkSps4fdYAg4p0J7BokzSPPwKkKLDHLku3tg5E9gKBzhqZJcTxzTPFSaoaTAvdOzVzibHT7KH2pjSHgxEIG1aG179ny1TagIruHrildp1Qd14XNGDVec7CEE7RiMx5pWuxs24fRI4SzZPr7romQM4tp9UEVtjZliRw1+ahGUSDnfn3R9leHs38xpwVe2rgyDIHLsQRVNt40SlIX5cFwBJgCD9VJVaO65rRHE5TP0QS1IWaLZJ/hY8QmOGcIB4fwpDCvQQ/SIDcudecapDY7RB7fton/SSmPcl3PgozYtTsv4ZDNBPUqQvK8iM8ly7gD5IqNvxj0UCzxIzsvAxIUnFKl6CL2nsgVAS2PWvIqtHD7jt3+2bmetpPmri1zt69wPPkmmLpNBaS3rad51QGzKQayTnlncJy4DOfNNQ/qx58u7tXfu5MZeSBxizAkLlhEZpptWvkMzI+RCjxizw8d5BaMRS6zyAfi17OfNQvSLDO3GujKxIv5KwYnqvcQTc8uCa4loqSHcD/KCqNdNPjbP73XeznFzxHC+c2zHikILHupm4M+X7J7snBw4kG/DTkgmKzt1tp1Sw+AQNE0xNMnXOyd02mAJyGaBdwJA+lkVMMHiCAl6dEkCD6snNChHBBBs2YGVJie1R1aXV3EjIQPv5q1VLu9c1CNoS5xOpy80HmHdYGI9fun1LnASNFnV5D0fknQZ1b9yBnt904d1tRPZKg9ji4+vlYqf21S/p3nUgX+Sg9i0d0iST/En5oJ85a8pSfuz2z6CXw9MEBLijllZA0NMiTFs1zhqoJgA8f5T6tQDhuxzHcR90hhqCBNwiRHfdRu0DLt3gL/wplwHAd/8AKhcWz8zxJHegSexwaSBNsuHFI4fEkGHd4+kZ5KVNOGEDOefJQv4aXR69W80HW08QN0nLwnPgoyWuvvxOhmfJTeK2ZLDlz8OxQj9ktaYse2Z4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38" name="Picture 22" descr="Яковлева Арина Родионовна. Няня Пушкина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2000264" cy="26289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786578" y="3071810"/>
            <a:ext cx="2214579" cy="171451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Мария Алексеевна Ганнибал (1745 – 1818) – бабушка А. С. Пушкина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Текст 16"/>
          <p:cNvSpPr>
            <a:spLocks noGrp="1"/>
          </p:cNvSpPr>
          <p:nvPr>
            <p:ph type="body" sz="half" idx="2"/>
          </p:nvPr>
        </p:nvSpPr>
        <p:spPr>
          <a:xfrm>
            <a:off x="142844" y="3071810"/>
            <a:ext cx="2000264" cy="1500197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Арина Родионовна Яковлева  (1758 – 1828) – няня А.С. Пушкина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0" name="AutoShape 24" descr="data:image/jpeg;base64,/9j/4AAQSkZJRgABAQAAAQABAAD/2wCEAAkGBxQSEhUUExQWFhUXGBwaFxgWGBcfFxobIBodGBgaHh8YHCggGh0lHBcVITEiJSkrLi4uFx8zODMsNygtLiwBCgoKBQUFDgUFDisZExkrKysrKysrKysrKysrKysrKysrKysrKysrKysrKysrKysrKysrKysrKysrKysrKysrK//AABEIAPsAyAMBIgACEQEDEQH/xAAcAAAABwEBAAAAAAAAAAAAAAAAAgMEBQYHAQj/xAA/EAACAQIEAwcBBgMHBAMBAAABAhEAAwQSITEFQVEGEyIyYXGBBxQjQpGhsVJiwRUzcoKS0eFDorLwJLPCJf/EABQBAQAAAAAAAAAAAAAAAAAAAAD/xAAUEQEAAAAAAAAAAAAAAAAAAAAA/9oADAMBAAIRAxEAPwDZ6AoV0UAigK7Fdig5RqEU24lxG3h0Ny64RRzP7DrQOoqI412jw2EA766qk7KNWPwKzntN9Sbt0lMMO7tkHU/3h/SEET1qgYuGYZSZYSSxJJPqTr+VBpnFfqqSP/j2I1IzXDyHMADWqdj+3WMuE5rtwDXRAFAj1GtVrBIzOcpheS+o33o95pzSCZmPFHPnQOMZjLjwzMWlZ1JI/Wk0xR0106xFC94COsAwIIA2pH7WuWJGjRBOs0CtrFkEkiYJ5704wuKhVkAAmOppBnXMdQdpAjc0e86ouusHX0M0D7BcRZD90zKZ1ymNvarLw/6g4u2Y7xXjZXG49TvNVRiAQ4mWPxECk7qkAwCJMiRv19qDX+GfUzDsB9oVrJ2nzKT8bVcsFjLd5c1p1dTzU15t+0MuQAsNfyqc4VjHts1y2WVhzRt/cbH8qDfDRao/Bu21xAFxiSNPvbe3+Zf61dcNiEuIHtsrIdmUyD80BqFdNAig4aLNGYUUig5QroNcoDxQijRXYoOxQiu1AdsO1CYG3/FdIORB/wCTdFFAp2o7S2cDbzXDLHyIN2P+1YZ2p7S38Y5e4wKqfIBog5RO59aiu0fFrt1jcuPnuM05mB15jKOSgUxYg5jOXMojkWPtQOLl8wfEASJ12/zetdvtpowJHIDWOR9BNLcMw1zEuLNi2XusBAWNuZYnQL6+1St23hOH3FLMuLvWzrbBy4e2/q2puH09KCDsW3Zg1pWZSBLQcgneW2oYnD92gW7c1OmVNSD0mnnGeNXcWp7wi2rAEKkhB6ZRqfc1DthSyrvmnNHrtQduFcy/dZ5UHVssgHXaaFy8xJyW1HiJIkEgCj4vDMyqNQQhHzO3vRVtqo0BzIDMc5G9AmmUQDaBJlmMmZ5CkbQBgOsRrodV56dad3LZMnfrSHI5tACI9qDl3ECRDv5pHsdtvan12/d5MDoee3LX86YYpgUaNi0j257a0QDwsAdDrJ/SP+aCTs8TVjaV5mdxPIR+tWrglwXXZQwI5RVFLFchcZtYyzH68jTjC4lkuE2WIYaqpBEHmP5qDW8NbKhSSefz6U9weJewS2HhTubZEWnHIQPK3rVM4P2yW85tXl7u4sAH8Jnf/DVusuZiT02/KgvfB+M28RIXS4sZ7Z8yk/uPWpMis1uT3i3A5t3B5HUAieaP1U/pV34FxgYgEEBbqR3iTsTzHVT1oJIiikUoaKwoCUK7QoDijAUIrl24FBZiAoEknYCgju0XGUweHe8+yjQcyeQrztxbjV7EXGvXdbrEDQ+EHkg/lqxdtu05x11iHy2VMWp8uWfFcPUmBFVBbeYOQSD0fmaA5f8AEomDHi/Ix6DapTgHAbuMvlbTKqWR95ccfd216kczEx0ikeznBrmMcoHCKgD3rjeW2g6zpyJA5ml+03abNaGFwga3g0BGbN95eedHc7jNuBQDi3aG3atnCcNOSwF8d4r99eP4mZvwp0POqqhBTKrAkHc7trt/zRcI4BAIYsUiDtOs/wBKXwdrRFiCd/z9aBXAXWNw6FVAievtVt7Mdm7+KGS0pyr5mZYUz/NzipPsB2Q+1OGbSyh1ABlj7nb4rbMLhltqERQqjYDagzBfpOQBN8ZuZyfh3/OaieK/TbEW8uXLcUnLCSG9zyFbZSTNrpGh1oMfxH0qxJTP3qBo1UAn4nn71RuL8DbDsFcSQY9DXpZsVJIQZiN+lVDj/BcNefu79oIXOYMG/ENNKDAcYYXwAFs2WOk0hh2YplYQUPi9QKsna3gb4RryshJYfdNGhAM/1qDwraSoIzEAztqJaPyoG92yQACY5meZ3EU4uYQgQ9vUwy69efxRL7HIoGzGfgaU6wlicxBy+HT1jnQN8RZkKt1QX5XEOoq6dkOPajDX28UfdXCdCeVsnqdKpmMuRlBJZeeXeedOrN8L91cAFmQyEasJ3PxQa3JUsj6NGx3+fSnvDpJUo4W8vkJ2Yc0bqP2qC4Hjy+TB4h819FXuro8t5Tt+UD86mrCG268jrO3tpQXXhfEBfTMBlYGHU7qw5e3rTs1UzjTbIxK6hfDiF5snK57r+1Wu1cDqGUgqwBBGxG4NBw0KNQoDxWd/VXj8AYO2dWGe9HK3sE93P7Grpx7iq4TD3cRc1W0pYgbmNhWKXhcxGe9dGW5eOZwN4/Cp9gYoIPiGFYjeMkCIER0+KTwli5fvizYGa5d8EHUeYZmOmkDWak7w18UjWIHWNCf5dDU7wi9/ZeCvY9x/8nEwmGRozZQDB+ZzH0AoIztzj7OFs/2bh3+7tx9quDz3rh2SR+tUUtAaTBE5lI3Ya6fBFN7eOmWYlnJJkLJJOuakcReMROYkDUrB1Os/lQORZkK5uBSpHhM6yZG3tVp7McBfG3UQeCWzMQDAUH12mqzw52lSBLOCP9PX4mt4+lHC+7sd6d7m3ovKgvHCsAtm2qLsBT2iiuO0UCeIuQPXlUTxm6Ut5hKNO4EgH19KS4r2hsWrhsOT3rDZQSRO1Z92i7aXLhu4IL3bIPEzyJG4g+tBdcVxQYU23DBw7ZGEgAE85qqfU7DXptX2ujIzhJUwLYO5nrVAxHF8VZuI7YgZUIcW4DM3x+IetWm/2kxPGMFcCrbW2hBMDUxJgesUErxcLiAMFizF0Q1i6h8LDWPmBqKyfumthkP4WIGfQyJkj0q29msWMVbuWLv3d60q/Zn1lScxUGecg1H9plDZbrKRELd9HBhjHIGggMMYRZAOnI+vrT22+UliICDqDvTR7GUBlAYKWBWQNNwa5bHmU/wyW5+lA5yypIA8R1FIW7aoLiudZGvIDp/xTlGyhYKk+tMHcZDIiDqTz13oLD2e4gzzaZgGta4Z8pmeYJ6bVpeAxYxeGt3wAHRouAcmGkR0NYtiMXlfKGlCqtsdBOtaj2Z4wi2/tg8ItgWsZbgeSfu74HKP2PpQWjh18hhsdwQRoVPL8qkOzTjD3mwn/RI7zDGd1/6lv/KY/wBXpUdicOUciRG6nkwPSk8SzPhm7sxesN31mOceZPYjT5oL3FCmfB+IribNu8h8LqD7HmPihQU36qYvvDh8CGI74tcuEcktxofRiY+KrS2gZfyk/hBnTl7VKcQP2nGYi8CSF+4SeQQy8e5pMWJPhHt/Sf1oIkcPOJv2sMuhumWOsraWDcPp+ED/ABVWvqfx5b+PNtJNqyvc2lDeGR/eMCNuQn0rQv7RXCYXF44+FiO4sDcEgHVfVmP/AGCsN4vwh7Li3d0uAAsNjJGYfpOtAi8wGyzMiZiPSk2mICyVB23iBv8ArRsQ/gQkgTJ0O/Qn1ilcJlGbM4DGPLrIj1oHvZ/Dy9sQfE2UCdQCQD8616m4PhhbRVAjKI0rz/8ATXALex9oz4RL5SBy/wCYr0Xh1igXJqL4ziWt2+8WJXyqfxHkKc8QvhRHM9KZgfaD4li2p0/mI5+woIu3wAXIvYie+fePwdAKyn61cMbD4hLqElHtGc3VSB871vrzyrMfrbazJhwIzZiQDziDHtQYEbBVxAJAA82vLatB+j/EE71rV1iLYHeqOU7N8Dp61E/ZQWy6EyCDpBnlSPZgNhcZZKrpnZSDsVJAZdPgj5oLh2+wz2b/ANrwqgpmUAgjRhMBvQhtD60yuYtLmHLsCc8i4SNnBkD411q9/VTBH7KbVu0GuXADC6A5T0HpzrIMLjpw7owI8OdFnQn8U850FAY4UsMzKIB/9NJ/Z8rnLuwjYkR7U94djGuYYFkIAIj1HP5pfF4YghgszIAMQOh96COtqoBDEabnQEew3NRhCklPER+E67E6H5NTGJQQVPm/TrEVFK7bsQCrKdP4Z0HsNxQcuvlEqpHhyySYyirL2G4yuGxS96B3d4d1iFOuh0EnnlJOvrVfxDh7fmBIQ6QYMnUmmmDxLM6+EgiZbrIiffSg9CYNO7tnDMSzYYgBm/FZb+6f9Cs9RTezeNt8y7SCB+je9Jdl+IDEYXCX33g4a+NNY/u2b2I/76cNbKkZuRIb86CS7JuLGIv4QHwEC/YH8rT3ij2aPzoVH4i4LYs4gNH2a5leRvafQz7b0KCK4fgWWyrN5iJb1J1PKlMdZKqxB5RI3JOg09yPzqdckwDsOQ2ol3CB7tm3p4nzH2XUj88tBGdoeFC5f4Zw4Ed3b+/vDnFuIM8pYn86xTtdxY4nFXr4OrOSp08oMKNuk/nWtcS4iDd41jHOUWrS4S0YO5BJiPVhWH3mzMU0UKBAPoNaBS3c0AC+adDEjlO21Lo6jMBDZRMnYdRPrTMQQpgkRpB1B21P9KDWSubXVSPF776Dfag1T6MYYti2eIVLY338XIe0VulsRWKfQwLnvZW3VZkGffXatozkKTzAkUDLHcQt2WJcjWAvqeQFLcOtlUGbcyfaeVM27u4LYkOc89YO5qWagLud6a4rh9u6wNxFYr5cwmJ3p2o50VRQRb9msKwg2E+BUZjuxGGgm2gQ5gwjaRVsAoMNKCndsGNqyb6lmKwcnoT4o9a863WVcQxysim4QV3IDSQPSvTPGIKvaZM6spYTp7gfpXnz6hX7ZxqXFTJOXOo2YjQEfrQH7Ok909oMSEeAT6849KkcXbJnLmMCDGsxzgxUB2dujPdBEEvMwdJED2q03UKDNm1y6yQW9emlBHXbimAwgRM/pqKrbYc96RvzPoF1+atF5cwIEHUZso+d/j9ahuJghwJGYyDvoCOdAljLhAgECVOTXUzyio9sVmGX4Cg66c/miFiF8oGWSrb1zCgSATEToNT+dBqn0kxPeJjMMVAzoLtpNZLJuSZ65B8Vfr97vVt3I/vUBMcmHm/IzWOfT3iAw2PwjEkDMUuH/GAAvyQK265hQiOoEZLxAjkrwZ/MmgRw+E7xL1k/9RGWemmnvXK5hcRlugzpOlCg5aUiBvSmAK/a85BmzYZ/fOdf/D9a7Z828D96i+K4w4ezxO+B4ksKvzlY/wD6FBSeM3ynAA5aGxmKa4SdDuWA19FArLeIEzPQAjTTX151o31HxC4fA8MwSSQtrvm111WBy55ifis6uQ0toMggLEAz/WgUuOCssDlPJdJNFRAM+hA0IA8w+TSlrSyNYBnU777j0pW4ozTv4IPxtNBo30WxRXEOp2ZBBJEk9NK2rF4jKOXIfnpXnPsDxDucVaLLlLCBm8g00Pv/AL1ueNxjC1sJiR/inageYDhXd4guG8OSFXkDOpqYdZ0qD7N8TfEPc7y2bZtQsHnImQamxqZoCX7gA1IA5kmKb4Xi1hx4L1tuWjDlvTfiHDLWIg3wGVfKpPh+evzVX7R2uChWt3u4UlYItkB45xloL8GHKu1nv0sdM2IW1fuXUBXIHnRY033pf6idpb1m5ZwmFOW7embh8ttRzM+9A7+oeI7qz3isoZdYJAJ6j5rzz2txOe4CMxVoa2eg5j4NarxzsNhLdg3MRxN+/b/ql18RPILyBrHsZhHw5yOqlMwIZeft60E12exIuJdDLuRJO8D251Y1tEgqyxsIbUehke1V7svg4t3WIDZ+RMFV2mrO9wDw5soJK+L02PsZoGgteAtmHjBPhEQef9KgOKEAszEhmGnQ6QB+dS18wmxlDAy7MOtRnFcQXnKFlVUgfhGu49aCu52LBevL05z0oqWiggQNDOus+lOjcVLvi3dYb0NN79w5LfhBJB1HWaCQ4SCO7uBwpRsxLbAoQSPWa9LYjEBs7crllLgj03/8xXme26sSmUKpDT/iO/7V6E7MYgvZwDMNHw729d83hI+IU0DRMRrME6SIrlI89uo6xrtQoJ6wPFVX7ZXCOH8WJIAJRQevgXSrArxGuntrNVDtWo/s/iagyftFvOGPW2h+NIoKB9SOKpev21UN91ZsJpt4VJb9xVdfDKqkySyyCIkmfKfakr+JYuCwOdXj+UKdIJpbEXV+8USpXbXXX+lAztXGAChQdI8W8+lStmVQgIZyzJ1n0qNsWoWS3iDAgdZEa1I498t2B5YAMNsdTQP8HiTcKtl2gwDB05VtH2sm3JUjMk7yRt+tYDYdhqLepEiQwJBnWTvsK2TsHjVxVhFzAX0XxqTJ9P2oLz2Rus9gXGJJunNH8I5D1qXvXQW7tTJ/FrsKgcDxtVtLYtgG+oK5FGixoCegpfstYZS+fzk+PrNA84v2es4lctzPl0kK7LMbAwapXH/pjg1DXFN1LcH7u2FIk85ILfrWm0XLQVL6d9m1wllmKlXukEg7gDyioDt/grZ4lY724ba3rTJK7ggg/wBa0ysw+spKXMNczIq+LV9pGU/tNBTO2/Ya1hHRrN7OrgyLiktp0O3Os8bDvlXwhgNVnQnXWZ3NesW4dh8VZTMqujKCD7jcVg3aLhqDGd2igKpYqenvPWgPwOwEXKq5CdDz0iacXHZgTmE5dP2oq3cvibQgAA8jOlNcQviHNvKI2oEhfYWxJmW1I3iY0qMvx5czhjK7dDIFOLznu9ttFy9J1ppxMaghpMd5BMa+Wgh7yhmzSM0EnMelIPYUsNVg6R01M09xVgsuWFLZST1FM3xLQpCZSNRzkHnQKYC605NGQaA869A9jbh+wcMP8Fwh/bJcH7xWA8OQByBpzLda3f6eXf8A+bhD1xB2/wALUC+QFrkTox2MUKfoozOQAJJoUDTDknzdP261W+0CZsNxdfCM1uw668jKyf8ATVgF8ALvE9OtR9kK97G2zLG7hBpy+7Zj+fjoMJuQICmTJ8K8tI1nfr807sNFvKxUqpynw+Ik8vimZti4QxzSVJkHmNhRmc3WUZipADEnrQHvQw0lmB0AELlHM9TT/A2RcKs3muHPI38PL9aYG04tEwRBieU8zT7CWmLqpPhyQGBHh6wPigYLJk+IZXLZm8sTEe+tSXCcZcs3Ha2zAj8Sn0miPgSVYWLZuS2y5mlTzMba/vR7Ns2rpF0FDlAgIwg/5vMY0mgvH0s48MLZxWNvXldpCtbJ+9Y6kGa0v6edoftqXLhXIS05f61iHZfs4uJw+KxDXCqYWMoVfCSRJVvSrP8ASvtCbd5UaIceGNAF6a0G8zQpO1czCRSOP7zL91lzHm2wFB17D5YV8pmZgHTprWIfWa9irl/LdtgWkk2SNS+gzEdK2tjeCiAjHnJIn2rKfq9jMY6Kj2bNpJOVjcm5tr6RQWnsDx62OGrPh7tDIPzpWR2MWL+LLNHiB9jrIilrHGwmCXuie9YHNPlIG8ActaT7IYUtcZ95XONNAfTpQTTiQSBoQCZ5RppTED7zTUHmamGsZs0EanWOQ/pTDF2V11MKmhjUkneghMXehl0ELPrPxzpvxGyuUXfxgQsGYHUjlS17Co6tl8JWII1PrryqP4tjC/giMqkA0DbFkW30JI7oh9OZpg9xmII08KjLy0E0ZMWWlmkaCSd9N6Ngr2WDmlQNQyzqdAaBF32kBVLDTrO/616C7A2cvDcBIyzcJj/K9eebYA88FQWAA5QP+K9G9n7Hd4Lh1ptHW2bkcoyxr/rFA4e5laBrAPP1oU0uGGbLrmHhHzrNCgYd4SRrqV9Y9Kb8GZf7Rs5yF763dtEaySwWI/0tXFxBKIwnUDaKg+M4xrRS6urWL1tiBrCTDn8jQZhicI+HvPb8S5LjKoiTuRr8D9aIgJcHT7xSfarb9VbAscRuZZIci6sc0uAAx6yNPeo7srwN8Vi7GHXRTvJ1yDzRpuRQNuGcOuYhH7tLtyNVAViCSddoG2taR2G+mLXH7zGK6WkPhQwGu6bt/Co6CtX4Jwm1h7Yt21CquiwdTAjxdTT+5cUDUigY4bhNpLZS1bW1yBUAGKb8c7P2MTbW3fTvIOjbOp6g0tieJuNUTMP1qPt8Vvd/rbgRqIOnQ0FbxfBRw3AXsMua4bzMc+Tkf4snMCor6Z9jpY4i7bOQTbtrcBDQGMOJ119a1q26tsQZpSgjUtm1OXUdP+ae2L4b3o7J0qJ4kDbUkToKCYK6Vm31S7MYf7Mb7a3FaVzNvO4En22qC4z9Q8VaJFtx6BkqjdqePYrGQcQ2YpLKo0Ucpj4oFOz2AfF3wShNu0jBhr4dNF+dac8Ki3ibVqy5uSnj/kE6gx02pTgHb84T7pcOGV/EWLQxPME7GKf4Dttg0Zs1junLQzASBOokg7UE4+GjMU2nWeROgE/rrUTxDNKgARkI1JI9RIp63F7VxTkcZSJ22PKdd6aXbucmDoTyA6cuUUEBiVbJJC9CFPPkY56VEYsNcbwiFVST6xVgxd0MSDOu5AHLQR0qu8YYqQFBKjzH1/2oI5LYfu84kFYAykRrrsaKtpQp8UhoiOg/5rmHu5GEkExA3iPz3pHFeMWwpAUCFnfU6zQGwWDe64UEB3fLr6+EH5kivTuOsKrIPxWcNkI/xRH/ANdYf9P+GLf4jh7YIPd3Mx01hRmPuJiK2zH3ZN1/4rmX/KkD/wDTUDAkMdBGxP8AtQoBvEQpGo+N6FBVlTu86Ntbdk9fAYn5qL4swuZ7XJhDc/Nv+VT/ANRbJs405RAv286n8JdTDD3gg1UcXfEuqGTtm9jQJ9u3OIwOAxsKTbD4a8V3DqQLcj2DH3I61UMPiHU24ORgZtkP5QfNNXjsawxNvHcNaWF22b1qCJF5d1XqT4arHZPhz38Zh7SAFp8rLr4SC2edgDM0Gs/TdMRZAF3vLr3kDC2T4LKg7ljzM1ot28iRmyg9OdUPtN2huYe6uDwCC7iWH3rDXJ0HQc96X4R2ELgXMZeutfYksqOcizyGulBar3H7FvdlG25Ao1njdl5K3EgGNY/KmadlcKAJsho0l9T+Zqs8U+l+EDM6veS25llRyApnQr01oLHx2xddVNmMymcyGDpsI2IqNwfabFWZGKslwNQyKZy+sSJrPu2fDsfwtku2cVcuWBPqVjyyPxConBfVLiGVWbu7mbYRGvMH4oN74Px+xiQe6uAkbrsw9wakmUHQiawLg3a63iHdindXgDmiBP8ADBGmnrVjwP1CxNvRwtxQs67z7igtfafsFh8SMwzIw18J3qhXfpncZnAuSAAZI5EmR8VZcT9TrJZALi25ktsdt196Jx3jdxF+1YeHsvltXFBkgg5lZQNNZIPtQU7C9jbWGDXLpW7qwS2CcgOk5iRoYAj3qB43wRb1tcTZQIDAu2XJTWYQAtqZ61MdqO3lx7D4XultXDdzO7fmAFOuwXWqJjO0ly8y965ZRqNNRqCN+hFA+v2lJbNmsFTNwTuBpz0j2pbh/FQl1Bbc3QFIh5E+vSkLXEGvnI5WSCQ5AzNzIM6RSvB7B7tbjgGTC+i8zpQTGLuBULjKrQYB5flUM4JlMyHUg6mSImenOpHiN8Ipy5jvuJ09Kg7WICNqrNbgsQBGpAG51oI7G21GVlg5h66US5ZMqABlDsoMmJpxa8VtFy6byCdBO1K4cqbRW5cYADUCPMv9aDQPonhouYrFmR3NoKhbyl35f9q/6q0TFJlREeQVTxR/E3ib9TUR2I4WMPg8NhWB7zEk4q+G5IAuhjafABP8Jp/jcV3js5J1MgRymgU4aSbqFd2I5aALqf0oUW5hyyFASGusttYMMJ8xE9Fk/FcoHH1b4WbmEF9BNzDtmH+FoD/oKx3iV45okCOc+bp8mvS+IsB1ZGEqwII9CIrzF2n4U+GxNzDPP3IzIx5r+Bj1hQKCNwvGzYxFrEWiQbb5svIxoVBGxZSw+KuvaPFHhnEVxuECm1jbRdREmdM6qRsZIrO7KSyyssZaVaAxGo5Hr6b1dexV8cQwT8NuHLdQ95gXPJh5kn8vig2vshwNcLaLMo768e8umZOY65c25A2qeVZgiqV9Ne1IxuH7u5K4iwAt1TM81Da68j81dJhdKAxbWDUVe4hbVxZuEAvOUH9qeM4JknSoHtIqrcDlATByk/09aAXbaXCcLeym6sm1I0Zf4fWsv7YfThkZb1lAEZiXCqSVPKB0NTfbfjZXD2r8EXcNdW4h18aaZga01XW8isplXUMKDyrjuAspJMgsCRowURuD0NJYPiRBHjKqR5fSIr0Lx7syqubsZ1Kwyk6Rz+azHjXYsWX722oNomMm+UdZoM0uppGubb0Mmf2rQPplfa8mKwnelGuWwbJJGVXVjMTsSIFVzjXDDYvAQpV5ytrsNp9ac8Dxwwt7DXzbSARmUmSdY/yg6n4oLpx3hmLxpV72FWxcSBakT3jLIuSwHMQR1rKuIYW4lwo6+IFhl2I15jlvXpLB3LmIsN3FwOLbB8MGYZn1M59Pwmdqyb6ncMvSt+8gW8pi/pGYk+EqQYb4oKThrroVLiAARJ5VL9nsWoRUMkE7htRA1Eetd+xK6QyxpK+ISxjYz0qEs7FQAGG8Rr158qC14/FJnVjmCjfnA/m6VFYvVrhzKqnygg+U/O9Nm4oSh2g7FV1B2E+9I52uLJJJOhZtl11/KgJh8SilfAOYYiROulWPsH2bbG4y2pWbAAe8+yhVPiPuYiPQ1VvsrWwrnn7RB2OlbF9PuEN9m+zJp9sm5iWBIexhx4UHo1wyRz3oLP8A2kbgu4hlCjENktfxdxbkW9RyZizj0YdKRW6GMHw6QNd+n60bimMz3IUDIkKoXZQNI/Kma3jZHeFQ5nLbt6Es7HwAfv8AFBbuA4QviASDlw6RJ2N1/NHXKog+9CpvgXDzZsqjHM58Tt/E51Y/+9KFBI1l31u7N95aTGJOayGW4APNbb/YgH5NafNJ4mwtxGRxKuCrA8wRBoPIuHs92jDNLMo2Gg5b0XBrcsEFGZSrKVeYCkeLN6kECBzqzduOzLcOxAtANkLAo+WQbe0H1E1CXBNtspnK0E5fEQBpp80Gg4fjvd3E4th18QCrxGwCNCdrg/xan3rYeGcRt30F202e3cEr0jmPQ15u7P8AaJsLfV1VWzqEvWSNLqnkQdjvBq8YfEf2UVxWEdrvDrjnMvmay8wVYcgII+KDYcTb5gTNMsXluIFJUONieXUDrTXCdorVxBfsOt202+QzlPrVK7Y9rzbcXMPluWcpD5QQ9s9Y6UFS7fHEWLot3HzWLpaMy6CdMo9qvP0S7QC/h7mGLS+HcxvqjE5d+kEVQOJdokxcLeXUsQmuqtEKR71B9heKtwziCFs6jPkvyNMpMA/nQensVaneIPpVO4rgRBBgK5I0MAf81J8W7aYew5R8x0nMBIioniXFbTqXzqFgmT6+WKDNO2nCIw5UOSFaVaNT6H19KqnB4uqEc5WzhQdPw+9XrjGIttbuiDofA3vpqOtU7hCqCuY+JmbfryNBuX08S22HFvLD2zrmGpUztUN2/wCGPL2ijvZcCGbXITtkPoQDHpUX2E7RJhcQEuuqhwqsXMQTOUztBiK0PtfxJLWGJubMphgJAbZf3oPNBtRdFtmAS2WUsdZPMk+vIVCYtgNFGx10j2qb7Q+O54bcNbSL2kSZgHXfeoJLDMJGg2JO2m1Aphr72jHQg/1oquWLHpmYjrJ9KOrNPh1OhOmgjSlcHg7hylUdu808KySSYgetAvwnCZ7qJ3RuFtrYbVp0EDnG9bwAuAw/dq2a7cbNffmxAjKvoogAelQvZzgY4aCxKtiXQLpquHXfKDzYzqfSlspJnzZdT7mgkMLhZOhBk/P6VI9kcEMRiWvCDh7HhTb7y+Zzt7IIAPVm6UysLdvOMPabLcYasB/dIQMzH+bpWhcK4emHtJZtiEQAD+pPqd6B2aFcoUHKMKJRqCA7admE4hY7ttHQ5rT/AMLjb4OxrzXi8HdtPcS+uR0MFRyIO/seVetKo31G7Brjl72yFTEqDH8N0c0f+h3FB58u2CxBjMYBOU6RPP1qX4Dx04J7vgL2rgC3LV3W046ejbx71H8QwJsXWQqyuo8StIykHynk3oedJ3saNgdRBMgkT/SgvmEwBVjjODXGvW8v3+DcjvUkbAbkCqg3HSveEkgRDK8yCZlIO1NlxV6xeW6jFGIzKyEqRGuU9ZPI1Jcb49Z4haD4qx3OInw37Qyo5iSHXmdN/WgjeJcOUzcsBSpMMjHVWI3imGLD3DkuMgcAeIyC2mgM0ncw7rcYTmgxnUmJGs+pim17EvcB8zGZn09aCwX+PXnCGZC28rRy9+tFu8Uuiyrggg6HxeIdKh8O5TMC0QkiNdZpMk5j3giQPKBQT3A+Lu1t0bxE75ulR5xndnwsPDIAjRZ6GmOHu5JyPBYxBGsetdvrkkqw0MBf60DzH8TzW1Sc25YxqJ3+K1Hsb20tX+HnB4xlBQNmD/jQeUCedY7h2nwsd9PX2rjYiCVOo+J021NA64rdd7he5BYalY5Tos+gpLFXAWLqCqEQOk05e+AAHWIB/FJJOsmKaZcxHdqQNNDtNArZuM8KujmEAA35D9TWr9lOALw5CZW5i3kHXwW9PEq/zetVrstaSyO7yLnaGGImQ0bIvQ67+lXK2CfMBG49/wDmgPhlDNq5PP8AlB/rSmJv3VK2sPbz3nkW1XYa63LnRRTV7zM62MMgu4hgYictv1cjQVpXZLswuDVmZu8v3Nblw/oq9FFAr2T7PjB2ipbvLrnNeuHdmiPyA0HoKnKBrhNBwmuUDQoAKNFFWjTQAV2uTXZoKr237D2OIp4vu7wHgurEjnB6qawjtd2dvYJmtXreQPJRhqhiMpB5TJ8JOleoaa8U4ZaxFs271tbiHdWEig8pG+rCTEnzSZUEbR+/xTbDAFdWzeLfkfTXQfFa/wBrPo/u+CYneLTkaTvlbp6Gsn4nwe7h17m/buW2klQQwUGebHf4oFjeS3cZguYEE2wTozxDT7UwQq0hQEPlMHTrNOb4VUm4PEwAUDZepEc6L/Z5z92JZsp1Q6Ryn1oIm9hocLmHi5nTc71xrDDxBwTMaHp70/urLWyyhoGUgayaK9nKWAggTBP7UCC4O5kY5QJgzI1pK1hHMkAaaa/vUg6i3bbWQUBUEeXoJpO+xNtXWYMiAAaCNu22RtwSOlKYq3PiAIEAnNzPpUquEVE2JYwZ5gMOf5UY2hDSIVQNGMkaxz3mgb2bOW4ZUMRpmbUajQwKeWbxtgkxJZQFHM6gn03o9zAEOjBZG4Zenry/OpXhHAbt9iuGsXbhLhpKyk9S/lA+aBjZYi2IHkaFBYAeHT9Zq99nOG4zHju7aGyi/wB5eceE/wAqjmR1GlWTst9J0SHxhDtIPdp5AYI1O7b7bVptiwqKFUBVAgAbAUER2Y7NWMBbKWVMsZd21d26k1NGhFcmg4TXDQoUHCaFCKFB0UK4KBoATQBrgoUBhRqJXRQHimvEOHWr65bttXXowBpzXaDOuL/SLCOQ2Hd8OQSQFyshJ6hgf0qmcU+lGNtEmzkfeSrQzT6Gt4oCg8y8T7E4tMh+zXUjzNkJE+mU1C3sJcBP3TLE+Hu7hmee1etaI9pTuAfcUHky8jtKFIHdndXmPwzI0NKcPwd0Be7ts0iWAtOd+mlerPsyfwL+Qo6IBsAPYUHmbDdj8bdclcNfk5dDbyqR6k7CrVw36S4y47Pfe1bDRI1cx6REfNblXKCj8G+l+Dsgd5mvEGfGfD+SxI96umHw6W1CooVRsFAA/SlBXaDkUJrtFNAUmhQagKDkUK6K4aATQrld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42" name="AutoShape 26" descr="data:image/jpeg;base64,/9j/4AAQSkZJRgABAQAAAQABAAD/2wCEAAkGBhQRERMUDxQSFBIWFxQVFBcVExcVFRQXFxAWFBYVFRcXHCYeGRokGRQUKy8gJCcpLCwsFh4yNTAqNSYrLCkBCQoKDQUFDQUFEikYEhgpKSkpKSkpKSkpKSkpKSkpKSkpKSkpKSkpKSkpKSkpKSkpKSkpKSkpKSkpKSkpKSkpKf/AABEIAIYAYAMBIgACEQEDEQH/xAAcAAACAgMBAQAAAAAAAAAAAAAABgEHAwQFAgj/xAA2EAACAQIFAwIDBgQHAAAAAAABAgADEQQFEiExBkFREyIyYXEHFEKBsdEzUpHBIyRigqHh8P/EABUBAQEAAAAAAAAAAAAAAAAAAAAB/8QAFBEBAAAAAAAAAAAAAAAAAAAAAP/aAAwDAQACEQMRAD8AvGEIQCQYTyWgTCYXrgTCcwXzA3YTVTGA95sK94HqEIQJhIkwCRJkQIYzRxmKCibVd7CLuJr63t2HP7QMyEv7mJt2Hn6zBjWQDe3y7H8plqVLDfYRQ6k6hpUz/iVFCkMoAIYhvw615BPaAyNjkC2p3LL8RHu07fiM3Mtzi9twQeCODKay3rNPUCVTUpUmUrUPuPqH8NjyDzO70nntr0wTZSbhubFva4B425EC5adS4mWcnJ8XrUTqiBMmRCBMgwkMYHNzbEaVMXsse/uPc3/LibfVWK0oZoZc4WmCTwtyfG1zAxZ/jTocUz/iDSEA3LOdwLdx5ij1P0cowuIe962kVXe/xODdjp8c2jHlNMPWZyhBQFXL8tUJDXW/A02m9mWFFak6PfTU9hts1jzYwPm9kYWa5PB82N73lgUavso4hBpBAUm9y5PJPgxnr/ZbhSDp9Vdv5r/TkTQxuQ+jh1pLdxSYgDTxrNw1/P7QLB6SxWpR9BG9TEDoZvaPp+kfqfED3CEIBPLT1IIgKnWGGLUmtzYxd+83oKqmzOFUHmzbWuPqI55/RvTb6SpcyxpRSNTLpblTuLHa3zgPGSI/oA1SDVZm1Htqvp/QT1jc2oUnVK1WnTNuGcAk/wBphy2row9LUdRVVG/xPVO5/O5nOzpcZTDmhhcNUJ3d3YMz/wC0jgD5wGKhXSouqkyuvlWDD+oiv1fVVGUhhqN1K6rMByDbnmaHRdOsmExtbRTRmLtT9MaVLKhuVHFr8Wi1hSy0aZq4em7VfecQzl6j9+x9n0gWd0Smwj3TG0TOiKXsEdVgTCEIBCELwMGMw4dSJSHV6/dqr+urBN2VgL2I7EeDLuxOLCg9z2A5MrrrvH08RhquukbLdWawOkgX3twYHLyTMDisRhazMi6lZkorzTVdtTDy3mPZAMqzpvpqpRH3kszVUFEgHnQyX9MfKxEsbD40VaeqnYkjYHsfB+V4GtmeZUqdGrrPpoEqi+khRZbbbWG528xM6ESjVy6p6iAtRZhc2vvYqRaM+e1qyYZvWGGqDSQwYOFJPawB2/aVd05XZVqBQwUsNVgdIF9r/O/mBd3SK2prGpYrdJ/wkPa0aEgeoQhAGmhicTY7kAfWb5EX89w1wzMbBdyfH08mBp5nmiIp5a/Zb3PjftF587LVVVsNUWmdRclbi/FyANxY7gzHiMfi3P8Al0VKfAaq3vO/xFbTl4zFZlTIutGsjbXDlCDfdPqe0Biyzp6gHasjO5OxHqFkUi3A7EdvE94/L2Q+pRvcX+Hv3sRKtqdXU1rOx+94bEBjr0sGW/G47xjyT7VQFtiR6gvYPTFjz+JfP0gYsy+1qpTZkGHQsLi5Zhv5K95x+j+taVNa1LF0y3quahZRw3IuPE7fUmdYHG20KrVSLhtIUk/ynvc/2iXj8bhqQY0NSPqUaSp16fxkk7CxHEC5OleocOVC0mNv9XMeMLXDCfN3T3UAD+zYE8cj/qXR0pnGtBeA5QmOm9xMggTNPG4cGxO45t2v2vNyQy3FjAWcZSAux2Nj25ih1FjyjLrFqVQHWbjUhHDqPN5YmMwQNweIm9TZKDTKvzuUbm0BBzDIaePWo4suIptocqPa7WDK4Ph1/oQYi5jkdWgTsRY2bm/kG3j5x46XdsPjilb4Kt0JtZdQ/hv+o/OMPVeT39xtfz5HiBSTBg9+GBuN9/MacVl616IqGppB9wBW+guNyXHKlxax4vNbN8nIYFL7G247ePyjl9nGSKwqU2LKSNQN9rWIK2O17kGAgZJg2D2HIO4+ku/oWmQi3+U4GC6JZKx1gA3308fIj6yyMiyjQAAIHdww2mxPKJYT1AIQhAgi85OaZSHG4uP0nXhArfMekAxuBuDcHx3mKp0/UZiSWN/JuJZD4ZTyJiOBECtD0Zq+Ib3vOrlPTPpMGXYj/wBvHYYETImFUQOfRywFtVuf+J06VIKNp7hAIQhAjVDVCEqjVDVCEA1Q1QhANUNUIQDVDVCEA1Q1Qh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44" name="Picture 28" descr="http://www.ukrforum.com.ua/family/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57166"/>
            <a:ext cx="2214578" cy="264320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0" name="Рисунок 19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57770"/>
            <a:ext cx="2428860" cy="180023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1" name="Рисунок 20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536031" y="4679154"/>
            <a:ext cx="1785924" cy="257176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2" name="Рисунок 21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5072074"/>
            <a:ext cx="2500330" cy="178592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3" name="Рисунок 22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965171" y="4679171"/>
            <a:ext cx="1785926" cy="257173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142852"/>
            <a:ext cx="600079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няни пробуждали в мальчике творческую фантазию.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«Терялся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в порыве сладких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дум»; «В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глуши лесной, средь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муромских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пустыней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встречал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лихих </a:t>
            </a: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Полканов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Добрыней,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вымыслах носился юный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ум».</a:t>
            </a:r>
            <a:endParaRPr lang="ru-RU" sz="20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лето Пушкины выезжали в подмосковное имение бабушки 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Захарево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Здесь мальчик завязал знакомство с дворовыми ребятишками, полюбил простую деревенскую природу.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любил эти места: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берёзовую рощицу, которая начиналась прямо у ворот </a:t>
            </a: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Захаревского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дома — здесь пили чай в жаркие дни, — и огромную липу у пруда, и тёмный еловый лес на другом его берегу. Он играл здесь, воображая себя богатырём, сражающимся со злыми силами. А по вечерам он вслушивался в весёлые и грустные русские песни, смотрел на хороводы, которые водили крестьянские девушки…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194" name="Picture 2" descr="https://encrypted-tbn3.gstatic.com/images?q=tbn:ANd9GcSPHbBoRTOtHPZMVv0GjI7iYHNJ-NmbiD_8C69eeWVD7eZTNrd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500330" cy="184785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3117"/>
            <a:ext cx="2500330" cy="500066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14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Домик няни А.Р. Яковлевой</a:t>
            </a:r>
            <a:endParaRPr lang="ru-RU" sz="1400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42844" y="4714884"/>
            <a:ext cx="2571768" cy="90646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Дом, где родился А.С. Пушкин – Немецкая улица, г. Москва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AutoShape 4" descr="data:image/jpeg;base64,/9j/4AAQSkZJRgABAQAAAQABAAD/2wCEAAkGBxQSEhQUExQWFhUXGRobGRgYGR8aGBwaIBweHBgdGhcgHyggHholHRsaITEhJSsrLi4uFyAzODMsNygtLisBCgoKDQ0NGw8MGy0fFBwrKywrLCsrKyssKysrKysrLCsrLCssKywrLCsrKys3KysrKysrNywrKzcrNyssNysrK//AABEIAMIBAwMBIgACEQEDEQH/xAAbAAACAwEBAQAAAAAAAAAAAAAABQMEBgcCAf/EAEUQAAEDAgQEAwQHBQcDBAMAAAECAxEAIQQFEjEGQVFhEyJxMoGRoQcUI0KxwfAVM1LR4RYkYoKSovFTcrJjwsPSNEOz/8QAFQEBAQAAAAAAAAAAAAAAAAAAAAH/xAAVEQEBAAAAAAAAAAAAAAAAAAAAEf/aAAwDAQACEQMRAD8A7jRRRQFFFfFKA3tQfaK+JUDsZr7QFFFfCaD7RXwGvtAUUUUBRXwqA3I/X/I+NfaAooooCiivhNB9or4FDr391faAooooCiivDboVOkgwSDBm43HrQe6KKKAorw04FCUkEHmDI+Ne6AooooCiiigKKKKAooooCsjxopTzjGGThV4ltKkvPpT4UFCdXhJIdWhJl1IJF7NnrWuooOY8KYPHJawgZbW20UtOQlTSWUanVu4tK0TrUVJUEo0gpAKTKYNN+FMPmnjtfXDDSEOlUKQda1FtSAqDOlGtxCY/6JJ9pNbeigwK2c285USpKtelCNCVp8TEAgFRdhZbZTaPDs4RJUJq2/lWMfwWBZeKkveK0vELBQS34cuiJlKyHEto2VMyZvWzooOcYDJ8zacRBWEuPLddWPCJKvHN3gFpBCsKhpA0BUFSrAhJoYw2dlKtR0KS0+UHU2rU6sIU2CJj7PWtCJsSySowU10eig5zmDmZtMKXpfUPBePlLXity4iJHiK1uJaSsoCSqSvSY3q3iGc0K3lEOeH4oKENLaDng+KpK0gqVp1ltDSgZEB5we0BW7ooOf8A1HMlLZS6gqj6uQ7LR8L+8LU/JJ1F36v4bepAIJKiCKs5lj8WrF4lOGC3W2UoXpQpIl4pUhLGpelISDDyzqkAJF9UHb1iU8YzmIa1acKPFb1KbUEKdbSVrWMQR4elOlaNIMyhZNgKCscLmjGrT42I0qVpBcaBXGEASVFRTCFYlSyeY8NNorytWZtrS19oSVOht1RQW1KTg4ZCwDqDZdS4tRIHnKQJBq/+3lrxbqDimmUtYhDKWFIClODw0uuKUZ1CUqVpIhKdEnVsK+fZ7iC6/wDV3whDbmEYQAhKgt19SSslRB8obdbIg8jQWsvZzAYDESpz6yqfBS54fiIGlINw4tsqKgtadSoBUAYFh4Xl2Ley1xl1Ky487oKVqTqTh1PAKJIWoWZ1GNSjJieQ+tcdpUR9mEpDwYWtTgCUOguF1M6blDTRcMx7aRzJFIfSWnQ2sYcqC0tE6XAdJcZceKVeWAEJSzqUSAPHkwE3BTkfDmYMgPLbUHC1hWlpacb8UNI1hxtpSlBAslgkyLrd0n2ae4RrMkrb8UOr0spI0OMhHiDxStD0+Za1fYokAJsVBSb19xH0gBEp8EKcBeToS5Jlt5vDC2ifO84UptsgntWk4ezf602p0IKEhxxCdW5DaygkiBp8yVW7UGKewWcJabTrcWuClakKaT5gloNLEqEI/fFU6yV/cKdIDfLF45vFuLxAcU0XFIQlIbKCFujwVphzUkNsg65SknUfagVsaKDIZ0nMFYpwsBSEIaX4RKkFlxfhK0BYKgpJ8VQ+4qzaTqAJSUSsmzFAWtgPt+M55gVMF/ys6UOOQtLcF0qUQlRMJRYiUjplFBiOJXsavEhjDF2UYdJUtBQltLzi4QtwKIKkJDSyUJk+cCL1C8zmpU+U+ID9sPaaKVgvp8H6smfKtGHC7u6QVqTMi43tFBzdrK8xZSsYdt1IfGIIHiNEtLWplDSnPMAVJbQ4uEavMsgkm5t4nDZorU6jxUakuHwitolIL7YbSgSUB4YcOqkqKdaxJtW9ooMIvBZkp1rQp5DQLOoOONqWAXlLdGpB80M6WzqmJGkrOpVbuiigKKKKAooooCiiqWa5mjDpC3Jgq0iOsE9egNBdopA3xYyr2UuH0SP51MniNomNLgPdI/nQOaKWDO0fwr/0/wBal/aiP4V/CgvUUqc4gZSYJVO8R+hVc8WYeYGsnsn+tA9opKzxMyo6QFz/ANo/nVtObIPJQ9R/Wgv0UuXnbIMapPa9VBxSzuA5FxOm340DyoVYVBSElCSkbDSIEzNvefiaU/2pZ/hc+A/+1T4TPW3PZS57wP50DBWGQVFRQkqI0kkCdPSd47V8OGREaQLzYReIB9QAL9qhXmKBvPwqt+32pjzT6f1oJsuydllpLSESkKK/OStRWVFSlqUqSpZUSdRM3qdOBbAgNoAvYJEXEG0cxal/9o2ui/h/Wp2s4bUJhQmdwB+dBaGDbBJ0IkmSdIkmQZJ6yAZ7CpUIAEAADoLdzUTeJChIB+X86E4oHkq3agnoqA4odD8K+/WB3oJqKhGIHevXiigkoqF3EaQTBMCYG57DvWde45YRZbb6T0KBMbTAVtIoNRRVLL8yS8krSFBIJF4vG5EE2qPG55h2v3jyE9ioT8N6BjRWZc46wgMAuK7hBj5xXhXHuEG5X/pH4zQamikGVcXYfEOJbaKlFU3gaRAJuZ7bC9P6AooooCk/FCEFoayANQ39FU4pJxaYaRb/APYn8DQI8C6wkCAVdtv+akxOYXgACI/Ug96rMNKKfYEK5hM37/rnV1nK4grVp7UFJzFKXInl1v8AKKi1vRCiRa0TA57gH502GKbaJIQCrrUYzcqmLG3L8vSggwmWazqWkrJ35QOd5vUq8tZbBUqb8hb3AVIcSsglRJ9IHwPKqmIanzATcTcqoPDOZhudDQAid5J/rUD2auqNyB2ge69NsHhWlC6FT3/XKpV4BMmECO9BmktrUdpvt2q9hciUYkaZuZ2p83h1DbSKs/Vz/EaBSzlzaLKBMT0v7qkdWQAlCQkco6f8U2aw0c6HMNtQK2lmBruahdZCzypwnCAUNYVINqBXhsGJsOt+VTJwAm8e71pqGxXmKCu20EjnFZPE/SjgUOeGPFVCtJIbVA5E7XE1psfnTDI+1dSnsSJPu3rkGY5jh1vOuIacJUvVqVAEBUi1zMW99B2fCPBxKVpulQBBuLG432qxpmuavfSgSNLLSZAuSSvl/CmLVn8f9ImJUYU4Edkwk+hHt0HajpAuQPUxSvE8TYVuxeST0R5j8prg2L4kW5crUs9wT8Csp+VLxnShsRNx7R252SAf93Og7ljPpAaEhptSlf4yEJHc3Nq59j85efstxuLghpKnDvO8/lWMTjXCqQFKJ6I/9y9SunOrv1fEODzIlJ/6qiofCbelA2Rn7iQpt15ZSdklxI9fswQen3edLXs2jUUIv10zH+rTer+E4TeUQFrQgRMISNuUGpcRwkEXW5qEgC+/W1BnH8+cP3jY7SNv8oFvfTXNsVqW0tptASpAUISFKE76pKoV6mb1e/YrTSSrQAUquD+VOsjwo0IXpAU55jI5qJJ+G3uoG30XNOnEBbur2TpKjMyDIA5e6usVlcnSA6yABbV030qk1qqAooooCqGcJBQJ/iH4Gr9VsckECev5GgWMuWhKfl+FRLwalGbe+riEAm3KpkJPOgXfswKjUAPy/nXg5dcWt6RTmO/vryoXoKDOFCbQI71IEXgfhFWFNmviW70HhKYoCZqVwVQxWaMNfvHkJ7FQn4b0FvTalWfZq5h0pLbQcKlafMrSBaRyP6FLMw+kPBN2C1OK5BI/nHyrO53xw66keE0WoMhTukciNl6Rz3oNXwXxM5jUr8RoNlBiUq1JO+3PlWgfxCUCVqSkf4jH41wv9tPNSEvhANzo1Ek9yAEHc/e50pxebJJJJdcVtdQA+Ws/7hQdwx/GWDan7XXH8AKvmLfOs9ifpLbJIYZUsjqb/wClIJrlyfFcu2yVQLFQ1Rf/ABlQ+AFWW8rxr0AggcgVGPekEJ27UGxzD6QcTBu2z66Qoe5Zn4JrLZlxe65JW+tXpqI+BCBUI4KctqeAkAwLfLnH501y/glnUAqVm+/bf5UGTxWfAmIJ9VD8Epn/AHVV1OrPlbUehKZ98r1ED0rrDPDmGSAENpF/UGIue5P4VaawzaTp0psAnbc8/S1ByNWUYpz2pCSbBSlKv/27U5wnBJUBqdKVdANIA59zXQcSwnTJ3kHobmY9yajZdCTcE8jMGxAG1BmcLwLhiQCpS5kmZPTrY3p01w5hUqJQ3aQbJ5CJi0bwPfVlWbIStXhMuKUICtKBpBICgNUhIsTzqbCZipayklCSZOhTqSu0myEzMx2oPb+WNoCVeEZtqBgmTfrvFecdhWyUlIICR7vWBV/FPK1A7yEn/wAZHPpXrOkHwVaTHlKoTYyEkj4GKBZhEiDFz90xy/UVRzVsidOkpEkz7Q2TtvuRSLMXFM40MqSHEkTqWpajdJMaSqJntVrgnFOYs4pCw2EoR5QhsIjzbkiSaDxmmGPgqUQQFCwnlO/x5d6Z5chaEtwZIAMcj5b/AJfGqeZK/u94KgPz/lTXKFJLaFLUbJBCeR250Gm4Px63XU+KhDatGtKQolcEWKvKExB5GtvWV4ew8usufd+roT3m526RzrVUBRRRQFQYsWv1qelHE2ctYRoOOkhJUEiBJJIUfwBoFeJ4uw7TxZUHApNlK8M6ZPf89qeYPEJcSlaDKVCQY3HvrlGP4ySt9xxpskLAAChcREGAQeXeq6+M8WRpLnhgADQhPm2jnChQdkdIFyQB3pfiuIMK2PM8j3Gfwrjb2OxD0x4ri+0kdunzJ51WayzFLMFEeu/xFxPrQdBzL6TWQD4LS3ANlbJ+Ik/GKzWK+k3ErBDaUN239oz2I1X9QKVDhBeo+M8E3G3e9yZ/UVewHCeG1DX4jsmxJkDudwee3SgRY/i99ch3EOK7A6Z27n/xFLk4iQdLa1GRuFG/vIT/ALa6JhsiYCoS0gRHysJtvamYwyB5kJCRHT4n4fjQcxZwGLUQEt+GDvfTIN/ZQAKZYLhtXm8R0J39mAT6mDW0xOGBSQQSBbtPOfea9nMWmyW0NgaSQSShOoglJgk6iJBuByoM9l/CDChqV5jfeVbWO/rTfLOHWEEQgRuJ2HrTVtIIBiCbCNtO/wDWvWHQFKEjylXI/dAI/ECgjw4R0SATMens1C4knVI2B2sBa23pTLMsOgAASPMmbkyJ7naqiCPNpuLSL89qBKMeygqCG1rWBBJTIBOw1bbCbmr+BxoXrsEqTCdGpJIm48qVHTsN6z/FOBC2cWlRS352brMIBuLmDTDhvKg3isQAtCiNBUlMyIBAkxBB7UDTEtkJITM2AjpMmsdnGZHD+EpwuOB11SLL0BMOFHJOo2EzqrdeISL35n4j8qR4ppkow/jMhycStAJWpIQSqZ0gea550CfIc0ceU82WwgIWEpIKlE2UJJUo/KnjLB3HYwedzv8AAV6yePGx6A22hLbvlKUwpW8aiZnferrmGgKO0bd4TB+ZoM7nuSuYjC4plpOpwusLCQQLBEHtt3pXw7wo41jsN4i2ULQ2kKa8RJdNj9wXi4PurT57gkuYTGo1ISVJYKVLUEJCoV94xFqrYthKs3wjqHmpLDZ9rzOC/sdQZ32oNS4ykaCSbJCZFht1qvi0koXe+lW5iJTa/Pevr6lA94SYjoJq3iXAGwCbqSR8P18qDHtLZXmDLb2G1LW2gh0uGLokAIA3kEb1b4BxaHvrsssNeHqH2aYJE/eJVJ26RVNWJT+1MENEnw24VJtYiwj5zzq1wK6S5mDYbQkSsEjX/FzJJExNrUFHNEBTDhjaNtuX6ipMvT5GwRcJntEC34VexWDJYd5+WPXaPkKjy/C+VsGxCLiewig2HC7Hnw6o2wwTP+baa1tZDh3EoDuGGoalMFAE8wdceukE+6tfQFFFFAVlvpEyX63h229RTpdCpHZCx/7vlWppZnqJQkD+I/8AgqgwWWcBtJCSolfqSR6U/wAPk7LITobQmBubQe4pDlOIeL6gpZKUugWnaVbnbYJ36064wAU2YOkzZWwnQrc9KCdlKIKgUwDcpEc6UOZ22VFKZkEgE2EgAm5InflO9NckZIbWCdV5n1A9KziMu1vuqWojS4ShAAmNKVXJ5QKBljm9I1EXMW3G956++keW45TllkRAMAEcgY3280VrMQ3CRa5/lf8ACkmUYPQ2jUAU+UatPa94m8D4UHlG/Inlyud/lThttAQbC4M2vcdd/wDiqjLMK6/z5z22+NMmmYRfpt8f50CtTeo7bnVPvED31TxaUh2OjrlomVapieR83em6UxyuSPhNLXEkuqTo1EPuG82OgHkaCw2fIggfd9Te1T4RshYAuLD3/o14bJhoQBYlXuH86mZc06Qo33PeTvQWsdhipEc9Q/GqWEbEnuonpYWHOpsZiJRadW8fh8xXxuOdtkgbHafjegyvFzSXcPjApRCQGSTGqIWrYfCmOUQMdiLHzNtnaxF4M7/oV6GC1+MhxpRQ7AgHSYSSdyIO/I8qZrwsL8RKAlRSEkyZKU7CNRHyoICuZAknmPkKz2a5g42lnQEkfXYKFICrGCSCQSkjaR1rTyPMUkAmQDEwZgfMz7qq5dh3G5AdspUkgKBkiJkL3MDYUFXB6/ruOStBDWtGk6AkH/OBKj6k03C03BAHM39f5Cj6odQK3Fq0wQDtsRvv86iKIUJHWe/T86BbmuU/WWcQ2nSnWGSkr9k6SqYImeVL2ckQHsG6X0f3ZppvSJBWpG8atIjpNOMZgkpWPswec6Z7xttI+dXWEAaAIHMxAtQRnzwoCQCQT1AgEx3INfXcMSidOopO1vfHe1TownmUrrfe28mI7HrUrTU22MW/GgVYXI2g408WSXGwnSoqjbbyhce6Ks4HAJQHlIabbUdQUsGSTzJ8sgb2BpoxiEoEEi17kSOk33tULGYtQoyBM/eT6XoF2KgMqAidNrb2MegvNQso1NoTadA/AbSCJETU2Kx7KmydWpUKsBfaLGKSNcUJaShsNFxew81z2AuTAPyigd5Hlp+tsuA2C1KO15ZWjkBG4Mdq6BXPuFs2GJxDQ8MNqbOo7k+ZtYG45zPuroNAUUUUBVHMzdodVn/+a6vUrzqNWHJ/63/xOCgxuBwwQ+9sT4iTEbQBz5e18qY8RoluIKpWkesgi3xpk+wxh9TjqwgLMlSlBIJtHbkPhS3FcUZbYLxDSim4AVPwA3oGGUskBSSFbJNxf2efekRwyvHdUFpSNV9REH7IC3v6dauf2zwCEy2SQR91pZ9LlNNcqzdl9rxGwdJkXQQTe9B5OH1NSk6vKInmY/5pPleW6WhqQqedhEiRzJJ36U/TjlH2W1Ef9sA+81M8pZBISARyP85igTjBEwRAmSZ2mRAMX5VI9qSiCQkbTBv6TXnMl4lSIShKSRvqAMm1omK5JnGPxQF8ViDGuwUAdSFFJAhN7AGe9B1o2kyLbG0knv7x8araUpBPilJUqT5gJPPf9WrkRm5U4+pCnEIK1PTOoTMabEJkkelVRhmAprU0VJUrSrzrOlIIBPtXCpI/RoOtYzNsG3qnEtBRkGXB3m3rPxpZi+LsviTiGlECBACjPuBrnWCytpSf3KUK0uFX2ZUkEfurkmypjY3FXMVl/mC8MgQG0R9kkSsSDYoEAxJuNxtQb/IuKsK+tSGVTAkykptsDJAFzTReMRYFxHXee071hMhaRicaFPoSApq6FbA2iPT3V0Bnh7DJFgiP8IJ/A0FZnNWZALqbTITfcwTbrXtObNKTbVG1kKPTttUy8fhcOUpXZREgBBJgG1gL8vjUrGeMr8qSpO5J0lECx+8OdAvcxRBsy9/ojna5I6mpW3XSIQwue5Tvy5m9WHMa2qCVzvHnAv0tSzFcYt4Oyx5RACtSYkjUkbyTB6bigsacSQCEBO26xyjonY1Yd8c3UWR6alG/SwvVLAcUjFOrYSES1dyVE/4QD5NpnrtVp3GNgEeIyk9lD5UFF3AYlyR4iIgkeTpAO6j1HKrX7GeKoOINoEpATMm49k7DnVTPeIVYMFflWnRrkJJO6UGBIBEEHflSTD/SKXC3CTpdVpkNwQdQQo/vDyvtQaVvK5HmW6qPZ9oJjaZgTamGFwDeoJUlXTzKkR8ar5hn2Gw5Da3HJgGEoJ7ckGLivmGzVl4lLfi6he6FDl6CgaN5IzqUrTMiCJ6HoP1avi8E221teIF9yfZB98VzrM+IMUwtlJUtxLiGypalKB1FRCgNJSBYbd6a8C8QOYh5SHIgJMJJWbagASVKN96B5jcKA2sJgeVXLex52rmGZMkYnDLiNJGsgGwlNzF5ifhXTuJc5SwmPDkqBBOpKUja5J39oWpdl+eNqLbbmHbUSAlJlKjPLcd+tBB9Hd8aVCSC03cyLpSpJ35d66nWI4Rzb6xiFI8JLQbSVAAg7ymLCOvwrb0BRRRQFKuIUSlqZ/ep29FCmtK+IQNDc/8AVb+ao/OgwnHOaspbcaVp8VJSYKd4UDAIF1BJn31zh3Ny4pIQgSSAUhtRmI0pEC20962n0gYb7bVbUFpItAjwxM8xeKybbClYppJUpPmgKSSFC5kpJ9aD0zm7rcILa7wEjQqfKLwOcb1uuG+NGG8OG1tqTplJlP3tKlRAk6tKTuOlZfMWGFBgoLilKQVK8Q6hr8slIKVmO0chUWAc8MkBKCnxwlQWEmymyJTqAg3iYFietB2/AuBSUqGygD2uLCss5xU4X0s+CBqmFTNtSkm3M+WY71NlfFDKMOVKP7pCNQBTclIICBN9491LmHSHtKlhIBkARq/fqmbTpIge+g0ikSZ83+VP4g1icdlC3MW8zoZCZ8TxHEyRr02AHUyYrVHO2tDy7hLEhc6gSRc6ZgEd6ymMxbWJeUoQUuNtKSDM6YuJCTC7jpFAjz9K8GClbjQbMEENKnYGAlKpBiJ6zSLF4lLYQpeK0ofEphpwyEkpPUiNJ9a03FSWThAkjSEvOAjTt+77i22/Ws1m2WBbOF0alJQFxEbeKe56/Og0uBydBAL2MWG3UAhR0AFMogHUg3gz2ilOYYI+MUYZ3xWkIBStRuNhH2Yvfp/D6VazPHJSywhaVpKED2Sk2KYPOdiNwN7TevmDEqQUDSCyCmBJVC72BF6BvwDgFpxGtcFYbI1AKNiYIMxBrojzhAjUqR0T/Q1zzgtBRjIlY8irJSOZBuDNrE1usU04RI1HsSAY9AKDC/SNh0rQQtegFtXmUDFltnZKZ6cudV+FcuZbxDcuIVLSCoaSAUlKIJUQJG1qn43SoJVqBu2uAVXHmbJ816p8MYgrxbAKE6fqqJOqSfKN9hEDeg6D4+GSYBwyU9oBvtF94rmHHDLRT9sshBeEeGkKVqKFHmoAIgdzcV03wEjZtPx/rXNfpDOnxPKmzjB8ylQJQ6JsQZtQMcnaaaxmMSkOFQbIWVhOgi3swSfvc+lYlotj7MqIcBAhDSdIH+Ix3He9bHLsXGYY3UEhMA/eJI8k8yOZ2HKsW+tlOKCQhR1QmUkEhR03Ji43sL7UGzzd9IwidaC4E4QynUU6hqatN49aSLxTDTeXlGGjxlEwXVnQrxAkmQPN1vTzFanGAkX/ALuQAUSCfIdiINUMRgljD4BRKRoU4FfYpN9YIgafLvvbagvfSA6EOoWpWsjkLbKJvfcVa4DxLTqtaQtChYiTfyk9/wCH+tUfpQd1QU3IFjyiTNVPo/fLaRqPmU5p7xoOxHOTQMHsxUjF4VEN6HQzrlEqV9oQPMeg26Ux4Wxyhjn21qQG0lYEIQk2IiSEyT76oYnL8UrEYJ1nX4WlsLgwmzhJM25U6ynEJZxj4ccbWlxaikFwKI5gRNhJ2oGHEGCYX4S3rpE6Re6jpgGNgSInvWdw+ZoSvQ62kptp0JA0rses6QbWvYVR4vzpTqyGC8Q17aUJluEqkkqAsq3WLVnU5q+QSVnSQdKimyQRNrCDag6f9H+H04p0kFJ0ARtso7jmfjXQq5n9HWKU5iAVCCW1Wk9RcySZN66ZQFFFFAUg41cKcOCIH2rW9vvjnT+kXGGTnFspblQhwKOlYRMBQuSDIkgx1A6UGKz/AAbqkPlxCClTalBaVWRpRGxBJJHflXKxiVNQtMagZBj3jv6jtXaGeCiUaFKxOnnL4IPUEdL7UtxH0XokaCsXn2Un5hQMUHI8Rmr7wgqsmAhJAjSZkAwOlbjgzI1u4bUAlRL0kEwElAEbb9ffTXE/RaCoSt5QSIH2YI90uEirbHBvhJKULxSAd9LKheZnyq3tE9KDK5hg0tuO6mmyUykwBcCCCFGSDA/G9IcRn2PXiUoU5peSoo0II0avvSAYnXJnrtW7f4DcXMPPGZkqZdnvfVck/gKQYjgF4YgLUMQUghSlhJCyq5KhffVp5jnQYTJcPiny820pxY0AuJk+aFp0gj7xKo900ywjz2H0pSVtuAkFOyUnVz5gar232itzwlw46xi1Yjw3GGgQUoIUSoDZKrzfeb35Unz7hl97FLXMIWStcQoggkgJBKdXKgz+V8ROlrFF5TjxhPhFSifDWT7Qk9EpsO3StHwq85iGFqfHjpQtWnVYgqIKpi5BP59qRK4VW0l1Kw4FKIDWpOlKk7lRvINrCDvvTzhjKX2Wl3bGsmQtwJUIFo/U0GVxeMDWZanEhYQ4Dp5ECNKRvIggRTT9rIxSkBTekIsCSLXJggJAmSbjl1qHG8JvOvlafDMkn96ix6b9qYZRws+2VkaU6iDZxAAi/wDF1Me7lQNOHnwy+hTBJkKJSib22Jjfv3rSozPFukqQClFv3i1BRv5vLIAtWa/s7jUos+GwP/WsfeDXj+y+PUkaX5j/ANcjl/3C9A9z7BYhZlKHQoW1J86STZQgna34UvbyvFJAKlFQ5aUXAF9M8hFiKga4ZzKburUmIH2xN7wfa3mvbvCeZECFLMAyA9M9yCs/lQWmnsQpBShlaZPtHyjeNyZEWtXnDcLOOqK1uFJJAA1AmxsVHoAT8TSLGZTjmBGIecaaWoJ1FYKQokaZ0kkeu1eP7O5nJKRiIkgELMEbcldt6DVM8LFDySXlGAJFvMOh9aXq4HxAIs1JAiFG0ctppKOH80vbFAkDcnpzvXxWWZqmP/yrAj2l0GhxHB+IV4el9xCgkBSdZASQkC1jaOVR4Dg/FLWsKfWI31LJ/wBoHekLGFzEgqLeJULj23PcbRt+VfQzmCQspTikqIsUeL7WwmTtPWg2uK4SdQhvw1IUQkhalkpJJVI2SZHrX3JsicQ9qf0FrzApSTNwQI8o2rBNs5or2hizJ56ybe7r+FRuNZkkFIGLnfZcTPpuKDpmYcIMlt1bYWhWk6T4hCQqDJKZiNuXKuZZYpDzzLSCYUtKQVbATYGNzvBPWvvj5iEFK1YnSdQOoLuCIM2iInlVXKcAoONkApMhSSbc4B26xQdg4PyksNugizy1SeoOoHvEACfWsS5kTyWfMolptxUdlJJExz2jatkvi/CYaEPuOhYCTp0k+WLKtaDIrKqcWtxxScStpt0lQCgvmZ2A3vuN6DY8HMg4xSwREqA5GCk8uk/nXQ65pwGwV4lC0uhaUJk6ZGoaSnzBQFpM8zMV0ugKKKKApdnrhS3KdweRg7GYpjSniXAuPNBDRSDqE6jA0wQbwb36daBe1nmn2zEg78vfJnem2GzFKh7QNrxWcd4fxJEBLMAc1XJtNwgaetq+s5LjEkWYKYgpKlG53V7Mzta1A/XmI3sByMzPLa36FQJxp1JvAIJgzPr6dqoDLcWG4CWgqLQo6RysNM7SZnc0scybMFT5GARGhSXTy/iT4X50GgOYKmCF6ZEKsR8Z518GZpNg6meYkW9P61n/ANgY8GQGJJEkLIJ6yPDPw7V5cyTMlajGGlU2KlEc48wSDItQP384OtITOmCdX3TEwBzkmpE5psSQEmIUe/K3Ptas6vIMxVpn6vblrWQB0EpPr7+1WcZlGPcIswAI2WqTA5+SJ7237UDbG4hNzCHCCJEAm/Q3+Ypdic0ZkpVh09pQn3ggiRedptS08K40KHhlpKdyPFUZ2/wW91eFcKY8qUdbN50+ZRInqdN/XegcIRhFhKiwxpPswE8xO0VL+y8GY/u7VzEBIN+8dJpC3wtmCSkhTRjq4TzkwC3A3Nr1cwfD+NQ5rlo+1YrPP/L+vdQXk5TgVSkMIBiSNJn4H0qNXDGBsVMCDMDzfhtO9RPZFjCJAZSrnCjCu5lFzzv2ryrJceonUWCJkDWqAOYgJE+80EjfDOAFvCsTYlaoPvmvD/CmCi2tEwLOECOk8/SedCslx3LwkpAiPEUbc/NpnrtX3B5BjEk6vBjlCiT8dIj50FN3gfAmUqU4UnkXBFvda81Kxwqy2kJQ+8kEeUayQJ52imDGQvhStfhqB2JUSR2uLDvvQ1kuJAuGSZG6lEAdrb7UChfDbmmBi3AAZkT7hMiKiZyN4yn629c7yoH5mCK0D+TYgk6S2JG83vuPZ2+ZqVnK8Skkgt8oSPZ+YJHu+FAiORvIgJxriT8j8bV9Tk2LBJGNUBIgQCPfIpwctxXLQATfzzb/AE70HKcTyUBawC4E/wCn50Cr6jmH3cWjYAgoTc/C3OvAwuY2/vDJPI6RJ+IimeIbdZTrd8ICYkrUd99kSTue0b1CQokFSbTJlt0JHfUW4A77UC0YXMikhZZUlUykjcHqARVXMuEMQ62koQylSSnRp5AGdMExpnlatth8AtNglMRAOq49PLXjFYbEqI0+GINySTbnsB+jQZfC5A7CziMOw44UhAUrmgD2TcxXtGWuc8vw/T9702AETFaVzAvki6Y3I1G9vSvKcufN1FI6QSfTcRPeKCrkWFLTiQMOlkGxIUVT5VGNuv4Vp6VMYN3xEKUUkJJn/SoWt3FNaAooooCiiigKKKKAooooCiiigKKKKAooooCiiigKKKKAooooCiiigKKKKAooooFHEuCLraYAUELSpSCAdSQRqFyB7JO+9ZjAtF3ENnQ0E2OhDaUxH1dZUVG/lClHrDqbVvVJkQbivKWUgyEgHrHYD8AB7hRIQ5hlryvrOknSszpm5hCAnSZsCQQrrpHU14xTS3g4FyoNuAJhKVpURqMrRbUnSpKSLQpJNokaSvgFFZXCs4pvW4G1DUoEspKNIAwqB5SQYh1OnpbYi9So+ulCzKgQPICEXl1Una6g1pIBi8Tea01FEjNBnEKcaCytSUqQqQlKUxqXq1j2tQGgd943jS0UUUUUUUBRRRQFFFFAUUUUBRRRQFFFFAUUUUBRRRQFFFFAUUUUBRRRQFFFFAUUUUBRRRQFFFFAUUUUBRRRQFFFF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data:image/jpeg;base64,/9j/4AAQSkZJRgABAQAAAQABAAD/2wCEAAkGBxQTEhUUExQVFhUXGB8aGBcYGBsYHRkaHhoaHx8YGhocICggHBolHBodIjEhJSkrLi4uHx8zODMsNygtLisBCgoKDg0OFw8QFywcHBwsLCwsLCwsLCwsLCwsLCwsLCwsLCwsLCwsLCw3LCwsLCwsLCwsLCwsLCwsLDcsLDcsLP/AABEIALwBDAMBIgACEQEDEQH/xAAcAAACAgMBAQAAAAAAAAAAAAAEBQMGAQIHCAD/xABGEAABAwIDBAcEBQsEAgIDAAABAgMRACEEEjEFQVFhBhMicYGRoTKxwfAjQlJT0RQVFjNDYnKSsuHxB4KiszRzo8IkY5P/xAAXAQEBAQEAAAAAAAAAAAAAAAAAAQID/8QAGxEBAQEBAQEBAQAAAAAAAAAAAAEREgIxIUH/2gAMAwEAAhEDEQA/AOs7W2oWjApSrpMvgKn6QJlzwpM4wPw0rNtbkg9PSZfAeVbp6SL4ClCWJ4eYqZvAk6QP7VNq5DUdIF8K3Tttw7p4gXihWcElN1kGN3zvrZyJhIIHCbabxV/U/BKttuAgKEGsp22o0CnCJ1ueQt79KJLYj2co8z4U/T8EjayzpesJ2ssidBxNqTv4tSTCQAI4waCxT5XqAPn58qmrh+/0gykjNfu5VAOkazoKrih8zUo0FTavMPx0iXWx6RqApAGzFiajUwau0yLEekyuFaDpWeFV3q41+dKiyg2FTacxZ/0sPCtD0uNVvq+ZrC2PCnVOYtH6VnhXyulhG6qqGuW7u8qkcYUnUETuptOYsq+lhG6vkdK1HdVRcTz17+dSIbvJMSDEXmPmKdU5i0/pYqY+FbO9KFjhVeThzBOZAg8RKrnQ8Nd9adQMxz2gxpO6m0yLF+lSuVaq6Vr5eVJGcNmPYg30UQCTwA32qZOCJJki+4QdZptMhr+lS/kCtT0tX8igV7NgWuO6K1/IBOnwFXaZB36WufIFZ/SlziPKgGtnptmUAOUzpw3Vl1hsaBR5aD3VNpkGjpO7Oo8hX36VO8R5ClSGOUTWpwoG6m0yHKelTs/V8hVr2a8VthStTXPEYUSK6BsgfRJrXnWfUhVtn9b4UCrjFG7aVDvhSp7FWtrSkEJAEQKkn1pW5ijpHz3VlvFKA199TVw1gz+NYdAA3E86TqxDhtmMWOtfBap1t+NNMNF4lKRuPIDXxoN/aCtwgWMf33ih1GR+Fbtgm0Ta3lRUSr3Mk18MOSLAxTRrDiJ+fKjWWxujh8imJpdhtlpiVCalUyyD7I8D7wK3xDx0AjvvbnQQJJ3a7kgcqAzO0LBKQnn+JoZxxAmDrpXzrYiCopOsRy31DiSkgQDMamBPhuoBcS6KHDY9KK6jLdY1NogjTiDatXFToPKB8OdRprh2M0CL/wCKK/IVG0Dv/wAVPs7CqFzvAt+NMeqPzFXGdKntmqEE35itWkqFkHz9ddKZPEgQTQqXANfQSaAZ3AEzdAERpref7Vs1shAE69+lbl9REJB85+d1RusLMqhR8b76Kydmib+/v499YQy0mxUNeZ/xQwYW5YlWUcTbuqZezFC4UDw/t+NQTlDaDJIB8POpkkcRHGRQbWDtBi/dHpepUYFPCOMSJ9aqJnHY3epPnatFL7vL+1bpZA+Sa+OmlBBJn5FfKnjUqRG6sqB5UAwSZ1FRqG+eFEFPO1alFRQzQuLm1XnZn6tNUxAmrfstf0YrXln0VbfH0h7qTKVy7+fpTzbaZd8KXuNWEmpVgNTdgAL/ANzWqWCTpAoxLyd3wrdWIv7NAKnBc6nRhQBePPnWHMSTafSviTpxoJEYdB+z6++t+yN9p93CoVMKMETyrZOCNiQr0oNvy0AAZQa1/KSTa3+aLU2ABmynf8O70qBWLA9kDvigkRhFECxmvlMpHtFU915qH8uURrpwoZayTx/xQTYhbYvlUo81XPMxehVKOhCePG/x7qmTh1Hd60QzgYury8eNACpBJkmTxNzROE2cdVGjUKSBYXnv+NRreUTwiglcWE2A3fCgsRi1GwtRSl86hKRyqgIqJtW4bMWieE/M+tHJatbjXycNUAxwS0jW3AXrIaWBIOvEVvinENJU44oJQm5J0FKsH0wwjrgabeBUYi0Ak/VBOquVAaGVb1egotLcAXvUgraKohKBWAiiCjhQWJ2iy1PWOoQeBUAfLWgg2xjeoaU5lUqIACQTfnGg51TldMMSVjKyAm5yqISSACSIk8Dw0pvt/pYwGlpaCnlEQMogXPFRFUXH7TcJKurS2DN1LG/U2ESeM1i1ZHWcOorSleUpzAHKrUSNDFgaxinUoErUlPNRA99cxG3sU6m7rkAD9WmE8PaQLeJpS/ikgkrWkq353Ao/yozq8wKdGOk43pRh0aLKzwQJnx09aS4vpqq4aaA4FRk8rCPKqOztNCnUpKiQd6UBIHDtLJ3/ALm+gX9qEKUMs3sFqUQN0ZUFIPjNTav4tTvSHEqUkLdCASLSG55DQnuruPR4zh2z+6PcK8zYPaK8wCVFIJFmkJb9UAKPia9L9GT/APjNfwjXuFa8/WfXwJt0w4e6ljrgiIvemm3P1h7hS0sE1qkBqNvkVM0FKteiEsxqKnQvlUAqcLNySKmzpSbX8jU7qCYj1qJDCt4qjC8WZgeVfdcrcTY6VIcP591Zaw/GgEWJN799ZbA4UflA0A1rI5e6gHUwiLA1821yFFZd1bBMUREhtXG1bpZPGszHpSDaPTVhhZCkPHKvIVBBAkDdOo3UD/qedaKw/OpWHQtAWn2VAEa3BEi1biqBjhqkSxUeLxzTU9Y6hEfaUB6a0lxHTTDJslSnTwQgn1MCpsP0/LdYKeYqjYn/AFCKiUssgnmrMf5ECfWkuO6W4sn6RwMg/wADX/YQqe4VOouL/wBJXEDCvFakgFCrqiJi1jqZi1c32RicKziWVlWYJKyopQTB+qbCCRxTOo0AFKMZtQLOZbhcI4Bbnqvq0jwJpc7tdINkT/EoJ/4pSVf/ACVm3VdWe6cs/s23F8z2R8T6UoxHTd9yQ0lKf4Ulwj3+6qA3tF1QGVHk3m/5ulSvIipHNnYl0wuSODjhVGn1dB3CptXDzH9InVSHcRHFPWD+hBzT/tpUrare6VTc5UE+qyg+aTWWeibh9pWUfupiPOjGeiaJ7RJt9rnbS2+oE+I2xqAB/ucJ8w0G/eaHG0XSZbkHSWmkpP8A/Qgr/wCVXTD9HWUmMqRJ4d3Gihg0pmI8ANPmKpihrwDzxBUhSt4LqyuPMmpGthuK1IHcDp38Ku6mp+e+tCRltrPDkPwoYo+L2T1ICgVFUSjd28wCSPFQNNm9jImVJKlXKidVHee+az0gP0mHB0Ll+faH9qZIdSBJMW3+FQa4XZ4zg5RAP4fjXbNhmGUAcK4j+eWULALqJnQGT5Cu27BMsNkaFIPpW/CekO1/1vhQCVUftgfSHuFAoMm9aZjMg/PdW2Qb6yNdK+cUEDtqSAdMxA+NBuBFSAW/GsTpWAfnwoJZ7vT8K0jlvrIVWrzyUCVqSkcVEAetBsU18Bpb5ilGJ6TYZH7TN/ACfXT1pW70zBH0LKlx9bUf8AoDxIqbFyrWBWxRaudYjpbiFfXZbE6AhR8kdYfMDwpVjds5ruPOr5SEJ81qV/11OjHTMVtVlv23UAjcDJ8heqD0k2uy4tQCLFzPmKspV2YGVvWe/hSA7SSbIbz95U55AFCB/LUrLuJIhMtj93KyP/iCZHfWb61qRZVdKsX1YCGkoSkAZ1JKZgATmdKU7udJcdtx9yesxY00SpShHc0kJ/5UEdhOrupV95iT5mTRLXRcH2yrxMU2mFj2PaTucUf9jQP/AGK9RQx2spXsMp5HKp0+bpUme5Iq2sdHGU3KROvHvqf8mCBKEzr8gCgpimsW7YlyPslRCf5U9n0qXD9FXPtBI/dT3/hVy6sgSSlJAiABu4k899bNcSZJNzMxYWHhFBXG+h6Ae2Sb7zbyFGsdH2U3CQPD55UyxuIDaSVTA15c/hag/wA4kXDZAG8wj/symipfyRItHCpw0SmEHKZ4C8br1A27mE2OlxcXSDreddaJBER860AysKY+lcIO8CAO687q3w2HazCDN7A5lX4yTG4kWquY1wIXhEq6xwvtoUVdYUgFQEgJSACJOlSdFcd1inR1aEZFgApFzZz2lEydPfRFlUiT860Dj3y3EAqJtCY4K1kgAQk3Jo5GvjUGLHbb5kg+LTo99BX39qrKVEFtCUxmJWDGYGLJB1g76mw+J6xKV5kqCirtJCgLEJiCToZ4a0kw2xnS1igGlDMU5ZGUGCveqONNdj4QtsNtrjMCsmCDEqBFwSJvQDbeZheHUNzg96aOcwSXShtwAoU62lQ5F1II8qF29OfDxucHqU+tMFuELaPB5o8R+tR6Xoqt7KdWjaCWZQEBa0hKW0p0QuLgTMgHWvQ3RVc4Vokz2RfjYVxTZuIw3506kYZXW9Y4C6pzQhCySlNxBAjxrtfRhc4ZsgASkWG61b8sVHtkfS+AoJBqXpRjwyoqIJtu+NUTH9NliciW7X9sLgAGSYNvFPhS0kXpCu/5NVbpthGlrYLkfWBO8AxwvrvqrYjpS45+0cP7qBAH+4a+KBQP0y7pbMEe0rUnmCcp/lrN9LItuxNssYdCkp6xRUQQN0fu5zPkOHKpcb00ULJQ2j+NXa7wk5Z9arGH2NiFAhSgBwEx/KMqZqdjo2nRSyeKRA17vxqbVxPjelrqtXlDh1Yy+c5PRRpQ5tjMdFOHcVKKvQDMP56bt9H2h9Ucybnzpm1hEJAhIE208DT9FTSp5RENRuFhPgpWZf8AyotWyH3P1ipI+1mX5ZrU9eciylpTGhAjxMkjjUjQ7Ii8T6/PupgTM9GbXWr3e7uolno60mDANt/EU3g7tY8L+PdurdCIIHx05aDhTAC3s4TlShIEXJv6C1TJwsGy7DcABeDYcqkxLZKAEqIOYyRE2adVHGCpI0pXsx0qUDe6TqpSjIUmYJNhegbyDccPwrUlSpypmLHT4wDqN9btC4+eFSt+zE3yj+hNUCEmb/OvfUeNnqyRYgE+lTKkKV87zeotop+jUBvSfd/agrmOfyOLQrOshjrs3WZZJy2IQBbtHfwpvsl4uMoUYEpSYBJiUi0m5pfiHGy6vM0FKGBQoKKlQpJLcpKR36zNF7BdCsOhQSEBSQQkaJtoJvAqAjaqRkmb5k/1A/Cq7jNku9fj4bVkWFZSbA67zbVVWDbB+iJN4E+QJrG3MM+VbTSrrFNqbHVA5imczshANvszHKqBdiYYoaQhQgpSkG4NwAN1jpRyAI+eNA9G2ShhCCMpSgSLWubUxWmI8IPjUC84RhxeAS71nW9UFN5LI7HahZ1+ru4+Sro1iUF11KGQ0UrGY51LzH6S9xaL+dNUYloO7LCg51vVkIACcnbCkkrJvYaAUk6PON9ficoVm6wZipSSCc7nsgAQNd53VRamzMfPA3vQ+O/WNT9sW/2rFbpMGfS3H/FR7QXCkR94n1kfGoKhhXVKY2kkrUuCiMyiqLviBPhTLos1GHbSpOW7moI1UDp40Ls/aDnV7SlauxGQzGW7wtGh0o3ossnDoKiScyrqJJ9reTc2oIukCO2xJ/aj+pAot1IlA4ONHycRvqHbqLtmdHPWRHurfEPBMEn6yTFpgKQTv5VFCYJtsbbJ6yVdc5CAlVvol2KjAG82mu19HBGHbH7o91cSwYSdpnFZh1ZcUoDK4VQUKSPqQLnjpXcOjv8A46O6unlilXTbAodUAuYEaGJ8arTXRtkmAlMRvk+pNvnhVi6d4koUCBP9kE/CkTDxLJXJB6tRsNDlmZ+dKl+rPgU7NDTjYkZVqKRNiCEkjvEIjlO+tzi209iRm1gWNwI8LULsh95bjZWVFJc7Ekn9nirgnWQE37qHxbX07mgHYsZvdscOQ141FONogIQpRhSQkqPcBNvgKB2diA4pYGURqI3gqHdqDpRW2AThlD/9Kv6OXdpUGx20hSilJGYrm4P7VekCwmeOtADtzFqbIg2yk8zdA1MgWUTMUzwt0Akye0DzuL27qW7dbhbarKORcJIzA9poab7U6RIzWAhahERvNBXcdhlKfdKElSotlBJ9lcXF9fWKdlPaIHHXx/tS/EsgvG4BlEZp4OC3nTEqlQPM+ilVBK2bnuHz6VITCuQPwqNoCfL41hxUbufnVGCqyP8A2n/pct886V7OelabJSOr0SBGYFEkHW5Ok0wUD9H/AO+3i2uhsM06koU5IGRQuRAOYQcs6kDWKBijQW+fkUQhO7u/oRQTSrb/AJNas4xJOvAi43JH4UGyj2z/AAj3qqLG/qlX3H551ufaJjUAbxcf5qLFpUUlKeMHTTlJA9aBGpQL8ZBmOzkqKiTcQ32Y0j1ozo32sM0bCUTlGgudNaZoOWIZZlLQaCykZyhIAgkpUIsLVo0kiVGINglIAAgbgAAPIVAHtr9S5qOyfDsmpHNhPl/ah6tQQ81lbKoSFqlVhmI1nXSpccwHBBMAboBBtvCgQRHKoltBXtFRI5JB8wkVQNsLAlltLSwkKQkBQBCgkyTGZJI4Uc/iAIJtJA4Ry5aV8hAExPiok90kmpMuscT82qBcxh2CcG6pxfWYdABbbCVCQTqrNp3ChWtnMtFS2g7ncUFKU5YWUVQB1YAuftHSnBXGpAI3fPfULqpMTc7pE+Ws1RIWqH2g2vMkpSkgEKuqIII/dMjlUuUxb5vWXCQL927f41BElK0ns9WjMBmypAk3iSgIJNRuIUSFLczAbgFDcqB2lKMSZqLEbQSmZ3TaUj5sa+XjW49tsH+MHefwoFvSBYHV6/rE++pMQwCkA5rHcopv2h9U0J0mxramwEKC1ZhpoDB1PuNBfpSDAS0Se/8AAHeT60BzeEazXTN7TKuHHvNdt6OgDDoA0Arz5h+lBKkgNIgkDU6mNAAJP4d1egOjbhOHbmxi4rXn6z6+EH+oKyHERqSYvH7M8aTEkYZzT9Ws7vsn+9WLppg+scHAG44goKbedKvyJJbLaiACgpkcCCKX6s+EexlAONwfr3txGK87mKkxKJxCoTJhPh2030/dpgvAoaWyZkl2NEj9k99kDed51NS4hpDZWsrKAqyiVACxMA7iBmsKgG2os/k7lrhlfeewrTxtWmAQtKu3lElRTBTJGeZhPGZvWq9r4VJhTzar6Zxxnjwr5G3sKkSlQP8AChXvCeXGihdvsZlJQVBPZXKrmJUiPZB1ym0UywTiSFXJAUTOVSZm4gKAPpW2B2s29OQnXVQUn+qpTi03gE33psfHhFAuThSHlKU2VCRl7YTdJVyJgg0VhmyZOUi5gZpgTN5AvepnHyY+iPHcOOkjTSsLxC06NKIjkP8A7UGq0kH2t1gEi0E/GaEXxuZsZ0HOKq3SXFvpcPbcRKZSAZB7QSeEajefhSIPOL1ddJzZYCuVjEHnwsKmjpMp7okjdc7+XfUL+KaTBUtInXMu2/cTXNFLQsSc6iQYzK3CTeEjUx58qiQlo5cqMszJJV2RPZmDwBoOiO7dw4T+ub1NswO88KFf6VYZNuszcMqVH3CqV1SAgkhElsKiASDmv7RO5JFxFxWMO72VpKUglP1UgHfIsNJ4mg6VhMSFtoWLAgETYxrMGvl4hAF1pT3kcO+kvRvYjTuHbWUJkpGpO6RJtTl3Y7SblKD6wBvv3UEX5zYBu4giNxkxpuBrRva7JICVExuShZ9QK3VjMMhIBUyPIXGotu7PrX2HxaVewUFIEAjQxrBm97UGPy8WAQ8b7kEf1bqEW+8T2ULid/Vp87mjFvhIzFXZTdRgEReSbbhetj0jQN7hjd1a9w10HyRQCYdeJSsnKCOCnIAPHspqRa35sGR3Bar2vuotGJ62Vpz5dETKSACdRPHMajIm2XvJyn4mgXpwT5Vmztp5hA1BA3kmfCtvyRyCpT6r9owEjU2ns8aGc6S5bKSlJUSE5lgSUqKLAAmCtJjS1ZwG2A+6UIyJy69pRPJJlA3g37uNBurAibuOqJ4LPdFvm9SI2Y0qZCpEGSVXkwdTuG+iMQ6LHOkbvm9B415aUp6ooUVrQ2CRmErWEmYVeAZiaKJTshrKewZCgATGmYDQjhxqJxlsJGVFybA5dAL7p1A86rJ6WuAuAkgomYbSAYUEGO0ftTfhTPYGP69sOKKpC1NgHLoEtKJsBrmHlzoiDpSj6IQABnGncocKrmy3w266M2US2ZmLB1H/ANVE+Bq19IcS3lCMwKgoWEm0G/CluPw+CErUF84KxGkHluHjQVvCYhKUJT9YKT/xcUoX4QrWvSuwlywgg2N5415+RicIFphtZ3i6teBBOld+6OmcO2QIBTpWvP1ml/TbEFL6QDrqOIy/jFLMJ2oKo4eMchxijf8AUBoF1CiYKV67o6pWtVBzEjqVtkqK/wAmkqGkhjUHvHnS/Vnw62g3+qlS4Lid5TbI5usOF6X9KngplxskSMpidwcQSZVyBNqB2YIKgFpP0oAi2WF4gRcATaPDhFKulyCHllOaMyc9yZ+hR7Ubu/hUUufxrcQlKAbjtRv+MG1bI2mlIKezcm4UNCsq4cwPClTsdYgJCZzjcIMqTAUATI5cKZ47DqyNrX1eVarBCYIgHWxG7SDWRZuh+0mT1oXGdXai5iZBi0alIk6SKtuGKFEqRGUmAAoRIsoWm8g1ybAOpSt3OFZOqTISQFQHUm0pAnMATbSd966JsJ5sNkJmA46BmF565yTbdM861ETbY24204ttWYeyLC3aBIBJMzCDWyMR1qQ4mYV2hM6GSJ4W3Ug24EHFHOCoKU3lhQTB6t7fBkdkiLa62prs9UsNKSAmUIIRYxKQYkwT3xQJ+mTYT1ThGaMyTB0BCVDgdUmlL2x3mDmXhyADvW2o2KkaBRIuY86sHS1z6JsEpA61IkD9x2+p4jzFKE4555Lud0rStLqyMqQrMltRQZA07eg46VFIHMM5JysgDh2YAG6w5DyFa/kbl+y2gDnaBJN4sIHpuoRnAFBe7Ni2sCRHDebaVtsPBkdamE3QYgpO48DbXfUDzbfRt9htTy1skJEwkrnLmCJTYAwTfT1pClxVgUq8QR43M0Up50oPWOrICdCvPMGY1Npi3dWmKJKoIm9zBE6b/GqOhdFMOlOFZlIJyJJmBMjWj8ZA+qkT8nQXpbsF7LhGJCiOqRoQQOyOdhavsZjkyDlSRMxa199BTBgXlKAZQsNnDJgoTbrOzmMge17U340/6K7E6xhRxHWhaNUg3vJuCR3m9IskrMqEHZykwVDgQTB0Ftab9EQoYZIaeKASoHLABudDlNiBVBvSXZbLWFUttDgUZSesPHUwFERu86rOJ2M869i3MgSlbf11oSfbZIKgTKR2ZlQG7iKsG3UOHDOZnlqTlJhRB0HGJ52pCUp6zaJK0SrDIJBC7WZPa7MeU60iUY46pjAshKiFJISS2sEQM98wmRMXofY+LdGIAcU5N5SVEmCgxI8t1B4iTg20pIVlRmESBAmTeDYcRQGwQUuJWR2VBUHjEj0NqimG0cGla2JeQglxYSlQVKicSuPZSQLmLxRmwMM2nFPgOBxUmUhKk5SkkaqEG5OnCluNSgrwhKiD1y4GWZ//ACAbmRGtF7IQkbQxOVSie3IyxBDg3kmd+6r/ABP6A2gUpdX7A7arZRYSe/z/AM092QPoknsn6dshQA+20QY7xNqqPSE/TuA6lRPHXL8QafbDf+jbTOrjR/5oMf2qKGbw7DpxapdKkIUVwEDN9KCYAsD2eEedMOjC2+qBZ6wJ61YIWUk5srNwQIiIt30vwCmw5jwnrDKHZskaLOl+dT9H24YBSDl65ROYifYa4aVakG7VbWFKOYpT2b7sygIBi5UY0vYTSjGFSmFqzlSTAkyRmzIMXvMX4Vvtzan0hHbSmCLgwSLSkE33ie4ik7Kmy5qVBfZgnJeBBJmwzRqd1SRaI2HhMygSYAPI7+dek9gtww2OCR7q83dH30JIzKSO0NVAE33A/Otek9grBYbPFIrXn6zfivf6kagcSdf/AFLtqNTaqorKGiuEkhqJF/qBOUn0qz/6pYxCMoW2pebTKJggW31z47dSBdLwAvBSjdymDOkGp6+tefgrDL6tZKwkDrdZBEdY8ZOsSCFbtaE6Qjry46kApQQQRYQGki06wQdKhxm1kKyjI5IUkkFIEgZuFtFV8480pKiGzmKFCSkaxYzM6isqQLX20mc0KSSL3gg/WPLlUy9pIyJGW6Zk7rkxYGRqKDxKFExA+eVQ9SQYsSrUG28G1VDPAuZy8UxJaCRmuJzA/Wn7PrTbEY1xt9Sm1NkHrBmKJsXVrFrCcpHmaV7KW2mUuJOsgjgBcXiTW+OxiFOHKCE5QnTh76gIRt0MhKb5klIUlNvZ6wGSeS9N5AuIqTC9KeqxLQOYoSlLRVnVfSV5T2TF9QTA1qt7SWmR1YV7AzEzdyJUR428KkxKkflAVCgyVAixuBBIHG8i1VB7+3V/SSmCp3rFBMygiQZgiYSrlJ14VlW2EhRQA5nUFI9sKT2klJzWkmQjS3fQ/SDAjDLyZjKwFmYGtzcd515UlChnSruJjWRqe+bzVD9rKhxbS56wBaTIGTNmBASZm99QL2qHFO9SFKUlsqVAAJzCPanjYgRpeO6l2Ecl0ZySJifIT5Ae/WiduAZbD63HlEelT+gnCYQlrrjlhSVxcmDcDdYmDF7waxCzAKLwAVSqeExMSbwNKSLxFrWkQQbgXBtN9b+PDU9pRmCpIiQZSTEdyZm1XDXROj202kYZqQqAkWM6X4qjhUeJ20ySSEkxEgQQD4EwIqnNvtQAt1RtBASYIEQPZnx76ncxmGIMKUgn7KV6Ad1RWrWIakqW4oH8nUwRkBAnN2s2a4vpFHbB20ltAaTlWEaqUMpuSbC8RpHdSxTrBjtrVaLoJsI0twmtCpjc8UjUQi898bvdQWDam22sikBEqKSJhOpBAM95pMMc3L6lFX07IajKOyQGxmme0JRpbWhwvDAyXFKPG9/IW/tRo2jhtygB3EWty5UASsQFMBAJyo7OYjeSpQOvePGoNmsltRUTJubTYBJPrTT8swq4DipAv9YRc7xyqfCYjAo7QWArj2zxtf5vQKDtNo9UVZwW1qWOyCFSsKG+RpFTjajYfcdSFy7Iyq7IGZSVWO/2Y8aNW/gjJChmM3AX6bqzg3sEmD1jYUN6pKrzvI9aBJtRjO4o5gkyQQQeJ4Dh/mmGCUsJSpKVLQlaBCRJlKkqJniRYa1PiV4IkqKklRJJOZVzxibeVE4bH4doZW3UBKiCbkkXF78hQLMRj2Gi8oMPBToUlWdUCFqBMWMaG8VA10iKWyhLaECSoZc0A5UiIOoOXNM/WjdRvSvGsqaHVrC1BQiDpMlR7t3lVb2WEqUoKMSLd8i3zuFX+J/Traey1HDdep0rc7KlN5QMqVEg3BvBy7hE1XnkaAQZE++rRjUQytMz9FuO+SZPLNA8BVc6hIghQJO6RN+UzNJUrVg9sd43j416m6KrH5Kz/CPdXldlslaQBv8Ajzr1P0WajCtD9we4VqfU/hX/AKhqaF3G0LtbMlJ4W7QNUpAwzqf/ABmx2eGQHh7MT3VZf9XZHVW37taoaR2e0DpYpI13hUxaO8nSs+r+t+fh+xh8PFs6JtZS4G76xI8KZoYYy5i69ER7QUON5Tw51UErgG98wudI5xzO6dRbjMMXBgieF53nVWpkgDfrurOqtD2w2lCS4vSxLTJHnk+NLnNhs7nW54FhBHooHT0oZraR4xyNhNiQZgeUbtK3TjYhRKbgR2YGYkC5SJiFGw5VdRh/ZiBZKsLM6HDa30JC5qBewmyZUnCHiA0pJ/r1v7qIViwrLnNhmjSxj63jeTv3WocPiw7ASRPtQYIvAte2sbqKCxXRUK9lTQEGyU5dYvKkqJ099rmt09EFuuF1a2FQT2QAEgQbQU5QJOkRR7mKRmIIM8VAyBc3kAaedQPYmIKSMkwVZY4EkE/W1FDAG2+jTj57SSVWEhxsgBIiElQkCCNd431Avog7mC0obBQFAIyJVn1AJBVlmTa9jFOG8YrKcpjWSCiYuc2kEjSN96Lax4OU5yD9qTawudBvBvuomKajoqQrMpDp+yEpGtr5iSCNbARWmK2ITKSnE6/dacxCkg241ZsTtdyIhJImDYZgDF8sxxnnFb4XaKjqYAi5zEQZt/keVNMVBno83I/XazPUKMcies8dPfRLnR5CQQVuaxOQDN74HfVtwu1s0grSSdJtebyCBeLW9Kmb24EQSmBru8uJmdP7U0xRfzQ0mc3WCBvSnhrEaVo9sthWjrhJ4ojy7N/DlXQHsaDpa9zInQWi14+dKhTjptkEjUEDQanfGmtFxQV7IZuQ8RHFB0/liol7Haj/AMhM7wUGRrxt610JGMbOqUn93KnluIIVal2IYw61EBDYOvAAxp2f4dRxHGmpihYfDNqKms6UrCrOGYUkpJgibEGPM1OvYWsPs2vrHxq3BjDq0ZTIuSCZ8x4Vh5pgyIIgcTfSw8ABeNKaYpzWwiZh1qeGb+9Sr6POAgBaDPAk+4VZ39mtEiyiTr2gefiRafDhW6Nks6rkEDx7zaPXcaaYrH6KYiJ7MH94j4Vo50UxMTlBHeT8KtY2Rhj7GaY0KY8Yj5tWp2Wwm+dwCJlJIG+2Ww/xrrTTFT/RXExMIj+LXutUB6PYgapT/MPWrm7gLCMS8oe1rMX0AChxqJ/Z6vqPqUqbiVAgdxppikYnZbrcZ0RmOUXTcncL19g2CHBpIMRIMnQzfSrkhpW9xRM30gefzrQWO6PvKUHEm4i/ZveZMQBrpwq6mFr22szZSlqM0N5iRZUyRwnhSttlveV5huGW3vq4ttuJZSgssqKQAZRc29owsSeZFDtNSoBeGaN9yTp3BUzU0xW8Nh4UO24kT9kGOcZq9O9GFThWrz2Rc6nma4a2ygOJAwybkHRcDgSCJ8K7x0fEYduwFtK15u1L8VD/AFjCz1eQGRw8/hNcxwinkmcpkgpsIEHju9x1416WxGDQv20gxxqE7JZ+7TVvnak9POjiHTbtGbk9qZMb9Dv1nfvrVTTunVqjh2jeeJHECPhXo380s/dprX8zsfdpqcL28+oxK0qEI1EFIQYuL/Wvx379akTjVp+ovQpBiAnjb+HffXiK79+ZmPu01j8ysfdJpxTt56OJeghSImBoZAGhIi3mL1orrk3KDJMzEEdqJtvN9K9EjYzH3aaydjsn9mPWnB287pxbsnsuSTFwYMcteemtYbL0RBjhfx7iePKL616G/MbH3aayNis/YFODtwMdcUZcki5BUI4gCQLJjdUS2XMwKgoqVqqVTOvtH4GvQP5kY+7FffmZn7ApwdvPWJZcJkJUb6XVPfF93GsJw7sEjNpM3HpBtI3xu516HGxmPu01t+aWfu004O3nnK6YzJcOuU+1F503W4zUqH3JSlQNxAJCpAvHIbv7139WxmDq2msDYjH3SacHbgJQ4YAzmDMAJB8LQJ3ieFq2BWgKBbUYkSQqwOX7XHmBr4V338zMfdpr78zMfdj1pwdvPz3WHVB4c4I5AjUz4RyrZLq8twQZkkCTzEgkAd/Ku+q2IwdW0+tanYOH+7FODtwJS1kiE8BoSP8Abru5j4Vo4tYJhCwDJ3gnkYzb99egBsDDjRsVt+ZGPuxTg7cBwpVvSqSmCCmybiSnh8RNFudZlNipNpJCQQQDy7XKu5HYTH3Yr47BY+7FODuODJWVa5xAJBUkEeZ1J3W37ooNxxZEQ4RcEGeMk3tHKOJi9ehhsNj7tPlWDsHDn9mKcHcefC8vLAbM+zJmADlJkabvfW7bSrgtqHBQGgHCxix9a77+j2H+7FYPRvD/AGPd+FODuOEdctNkBQOqiBMi06dkn1Fatl3PMZU6E6mDG46mL25c67yno3hx9Qen4Vt+j7H2B6fhTinccDWHbEgmZtY6GLjUA84386gbZcgnLfUAwI1Fp8ONehE7AYH1B6VqejuH16selODuOCYUrz3Kh2hHPlA0HKu5bEH0KO6ik9HsONED0o1vCpSIGlXz5xL61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0" name="Picture 8" descr="https://encrypted-tbn0.gstatic.com/images?q=tbn:ANd9GcQteDQbx-XstsghpaOaUOs0v_ZCYr3b8FVCZPWDCAHhtwY0JNcWRhqgYBz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786058"/>
            <a:ext cx="2571768" cy="185738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Рисунок 8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00712"/>
            <a:ext cx="2500298" cy="115728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857501" y="5072062"/>
            <a:ext cx="1142982" cy="24288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5715016"/>
            <a:ext cx="2571768" cy="114298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322361" y="5036358"/>
            <a:ext cx="1142982" cy="250029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-U1f0RtFKWjkWEXg70MjPSPzKpnRhIiQhwX_o2lWUuYzcLZ-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2786082" cy="350046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500198"/>
          </a:xfrm>
          <a:prstGeom prst="ribbon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Georgia" pitchFamily="18" charset="0"/>
              </a:rPr>
              <a:t>«Сказочный мир»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1028" name="Picture 4" descr="https://encrypted-tbn0.gstatic.com/images?q=tbn:ANd9GcScJNUuONWqDupJgXdnH4z6DAIXfIwWrxfoWWWOn2e-HbRixNxZ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000240"/>
            <a:ext cx="5214974" cy="3500462"/>
          </a:xfrm>
          <a:prstGeom prst="rect">
            <a:avLst/>
          </a:prstGeom>
          <a:noFill/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2140"/>
            <a:ext cx="2428860" cy="128586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821783" y="4893466"/>
            <a:ext cx="1285859" cy="264320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5572140"/>
            <a:ext cx="2571768" cy="128586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7250921" y="4964915"/>
            <a:ext cx="1285859" cy="2500297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071570"/>
          </a:xfrm>
          <a:prstGeom prst="ribb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Georgia" pitchFamily="18" charset="0"/>
              </a:rPr>
              <a:t>Викторина</a:t>
            </a:r>
            <a:endParaRPr lang="ru-RU" sz="40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8715436" cy="189547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Как называется сказка?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Сколько главных персонажей 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Назови их имена!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Georgia" pitchFamily="18" charset="0"/>
              </a:rPr>
              <a:t> Что просила старуха у рыбки?</a:t>
            </a:r>
          </a:p>
          <a:p>
            <a:endParaRPr lang="ru-RU" sz="2400" dirty="0">
              <a:latin typeface="Georgia" pitchFamily="18" charset="0"/>
            </a:endParaRPr>
          </a:p>
        </p:txBody>
      </p:sp>
      <p:pic>
        <p:nvPicPr>
          <p:cNvPr id="19458" name="Picture 2" descr="https://encrypted-tbn0.gstatic.com/images?q=tbn:ANd9GcTH1auavHJ4LThUogGq3RUOZDaedR1NfJxMk3qMwolgJqzOHOkjW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71612"/>
            <a:ext cx="3143272" cy="307183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9460" name="Picture 4" descr="https://encrypted-tbn0.gstatic.com/images?q=tbn:ANd9GcQCsUw7P7FcVMJTqbL4bbGUh9Z5ig2G4Y0kAYWtCZ-GVvqgN1g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3143272" cy="307183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9462" name="Picture 6" descr="https://encrypted-tbn0.gstatic.com/images?q=tbn:ANd9GcTGPIjsT7dPneuOuSJA5AYiLsClcxWJ5qjXuKhU6pp08rF_oOqM8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714884"/>
            <a:ext cx="207170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https://encrypted-tbn1.gstatic.com/images?q=tbn:ANd9GcQWzC0qzYdz-0HbLFELJ_PqrmeoeAGssG0u99bMlwLbEqAfY3T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1571612"/>
            <a:ext cx="2286016" cy="306229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628" y="214290"/>
            <a:ext cx="3929090" cy="4643469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  «Руслан и Людмила»</a:t>
            </a:r>
            <a:b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  Лукоморья дуб зелёный,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Златая цепь на дубе том,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 днём, и ночью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Кот учёный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Всё ходит по цепи кругом.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Идёт направо – 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Песнь заводит.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Налево – 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Сказку говорит.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Там чудеса,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Там Леший бродит,</a:t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Русалка на ветвях сидит…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143512"/>
            <a:ext cx="8572560" cy="153828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 какой сказки этот отрывок?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Персонажи каких сказок представлены на картине?</a:t>
            </a:r>
          </a:p>
          <a:p>
            <a:pPr algn="l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Какое ещё название может быть у данного отрывка?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encrypted-tbn0.gstatic.com/images?q=tbn:ANd9GcQH0nc6iJjTnBYcgRSSjhNDMDmC9DagNnyZ_Hbg1rlE86rnwXi4P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572032" cy="4714908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data:image/jpeg;base64,/9j/4AAQSkZJRgABAQAAAQABAAD/2wCEAAkGBhQSEBQUExQVFBUVFRUVFRUYGBQXFhcUGBUVFxUXFRQXHCYeFxkkHRcUHy8gIycpLCwsFR4xNTAqNSYrLCkBCQoKDgwOGg8PGiwfHyQsLC0sKSwsLCwsKSwsKSwsLCwsLCwsKSwpKSksLCwsKSksKSwsLCwpLCkpLCwpLCwsLP/AABEIAMkA+gMBIgACEQEDEQH/xAAbAAABBQEBAAAAAAAAAAAAAAAAAQMEBQYCB//EAEIQAAIBAgMFBgMFBgUDBQEAAAECEQADBBIhBTFBUWEGEyJxgZEyobFCUnLB8AcUYoKS0SMzc6LhQ7PCF1Njk9IV/8QAGgEAAgMBAQAAAAAAAAAAAAAAAAMBAgQFBv/EACoRAAICAQQBAwQBBQAAAAAAAAABAhEDBBIhMRMiQVEFMmFxgUKRsdHw/9oADAMBAAIRAxEAPwD3GiiigAoopJoAKSaj4rHKm868uNY7bv7RUtytsgsPujPH805fafKkZM8MfYyGKU+jczSzXnexNrYo4yybtxsjIXdCRCqZVQwAGs5T78q9DBow5llVoMmNwdM6mim7l0ASSAOtVd3tPZBIUm4RvFsF48yNB60yWSMPuZVRcukXFJWav9tUTfbI/E9hT7M81EH7S7AP+JbuoPvDJcX3tsaWtRjfuX8M/g2NFMYPGLdRXRgysAVYbiDxFP08UFFFFABRRRQAUUUUAFFFFABRRRQAUUUUAFFFITQBy7gAk6Aak10DWW7dba7qybSnx3QR5JuY+u73q72LdzYeyx3taQn1UUmOZSyOC9i7g1FSfuT6KKKcUCiikoA4v3gqliYAEk1gNr9rS7hg2VFMoJIGmnePGpHJRvrR9tg/7m/dgkyshQScuYTAG+sJgdnZxmIv59xQW+Q0IZlgD1BFcjXZZ71CPVG3Twi1uZG2htO7fkSyq28f9R+rchyXcOtcbM2RLyiBmXiZyW+rHi3Qa1qdl9k8x/xItr9xTmdvx3OHpPnV5cwK21CooVRuA/WvnWGOnySe+bpGh5ox9MTPYTC93OpZiZZzvY9eQHAbhWoxW3RawvfEZjAUDm+7XkKosTbipFhO9sXrJ3spZPxL+hWjBklByS7adCsqUqbMhtXbty8S11iVGuQSFjkB+dViYy5cmVNwKJWyrFLcT91dSB0160+xO8b9/lxrTpsew6rdW2FLKCchZN+8QpA3/SsOOUptt9mqSjFKlwYq5ddpAw1hPNHn3LzXexezT4hyqiSRBIByW9R4nJ3xwXea3OE2LYnW2G/EWb6mtVgrahYUBRyAAHsK2YsUp/c+PwJnlUV6UObFwa2rFu2vw21CDnppJ68fWp9RsGdCOtSa7mP7UcyXYUUUVcgKKSiaAFopJomgBaKSaBQAtFFFABRRSTQATVdtvbSYe0Xc9FUb2PIf34U1t7tBbwyS2rH4EG8n8h1rzTaGPuYm6WuGTB/Cq9BwH1rm63XLAtseWa9Pp3kdvoZ2jj3vu1xzqxnoAJygdK9d2Xhu7s20+4iL7KBXkVjDhnVdRmZVUCMxk5R0HDU17Mo0rN9KuW+b96Ha6ltijqigUV2znBRRRQBywqnxeGynod39quaav2Awg/o0nNjU4/kvCW1lTh7kGpV+3K9R9KhOhUweFTrLSvlp6VjxPuLHT+UUeMtVVttMYdhdb4UktG8gwsDqZgVocZarG9rrBZLaASXuwBzIUx82+VYssdsrNGOpcMY2PgkxpuG0/dkMT3biWCknKZUwRw03Vqtm7De3ayFw0EwQCNDrGvWfest2W2PctPbxKMhTXOAWnJucERvET6V6QLdXwYYT9VckZcji6vgqLezWBmR86srDZRrT3dVXY/ay2hOUkaxqAWjeLanxXD5COtbI4tvRnlOyys4gAnfrTv74OvtVTgdtWbr5FaHgHKwKkgidJ46aiZHKrHuaepSXRSkO/vg60hxnQ013VRW2laBIDByN4QNcPsgMHzqd8yKRMONPAU2cU3T2phdpWSobvbYBAIJZV39GMj1pnDbas3GKq26ZJygaRO8z8qrcvknhEs3m5mk7xuZrq1fRjCurHowP0p7u6rtfyFjSX2HGfOpdi9m86Z7qu7KQaZDcnyVlTJApaKK0FBJqo7RbdXDWsx1ZjCLzbr0HGrS48Ak7gCT5CvLu1W0TevZ/siVUclGs+Z3+1YNdqfBj47fRo0+HyS56RVY3GvduM9xszHefoAOAHKlu+FY+00E9F3qvrv8Aalw9sZ3dtUSGI+8STkX1I9gabYliWbViZPnXlpW+X7nbVLhFr2NwJuY23O5JuH+XRf8AcRXqwrJdgNl5LT3WEG6YHRFkD3Yt7CtdXqdBi8eFX2+Tjaqe/J+goooreZQooooAKSlooAh43C5hI3jd16VBwlyDVyarMfYynMN3H+9ZM0Ke9DYSv0sTF2qyXakhO5uH4UvqW8iCD9K2NtsyRy+lZ/tPs/vcO6DeRK8swIIn2+ZrLqIXG0PxOpUUfZe8UN6ydQpDDlBLK0dDlB/mrcbFv5rCcSsofNCV/IH1ryzYdq9aLs6MpICgHkCT7bq3PYXH50vKd63AfR0X81as+jy1k2fgZqIcWaisxe2fee0yBGF654b15mQDu83jSy2pAKyqgKAJk679NNJXXMRmz2Kt3CGvHcFVEt+BLSA/BbMZtZMtoTmY6SIvLOzLafCsSZ3t+Z0quxeFxly8Mt5LFhYPhUPdczqGLjKo3bgd9MY395tWjcuYqApbS1h0ZmBMW18RMmSskADfuFRYUWm1RYW2z3xbCAHMzgER7SSeQ1NVW0UuXj3VtXS2VUKQrIpDKC1xmEQqgwLY1Zh4tKrl2JjMRdt3brW1VZZbd0G4ytPhbu1yIGjWPszrJ3aTCYe8FHeXVZ+OW2Am87lJzbutRYDGC7K4a0WK2lJbLObxQEgoADoApAIA4iasmwyEQVUiZ+EHXnrxpp8JO9rg8nZfaI+lRcTsUOjKbt+GBH+Y3ER+hUgM4ztTatsFXxeIBiCqoomGYuxAIXWSNBETOlXKsDu1nd18qol7IWIUOpYIQUAi2qkCAQtsAEwAJaY4Va4fChNxbj8Tu3n8RNRYEqaUGm5pKmwJNBrlTpVdt7avcWiR8R0UdefkKvPIoRcpdIiMXJ7UVXafboE2V10Oc8pBhR13H0rF7UHhWOJX5jdUgsS2pkmTPWf+aav3siZzvSAg53Yhf6Qc39NeVzZZajJbO5ixrFHj/mR71gki0u62ZuNwN4gT55R4fOaesYQD4dWJgcdToIHmRTWFQhQsSd58zqWc9TOlaHstgO8xAJ17sZzyncgjhrJ/lquPH5cqivcvkl44Nm3wGFFu0iDcqhfYampNcrXVevSpUeeuwoooqQCiiigBDVfjtv2LLql26iM24E/XkPOn9o4wWrTOdygmvG9q3cwfEXiZdjlURLEQSBO5VBAnqAKxajVeJqKVs0YcPk5Z7YrTSOkgg8az3ZLGFsKgLS1staJPHIxUH1XLV6uIG46H5HyNPhkU1yJcXFkJBkaDw+YNcYy1Pr9Km4yzIkbxUaZFJlCvSxqlzZjsdYgkcqXsPdy4u/b+9aVvVHI+lwVK2yyhnJIAWJJ0AgayapOy+00faSZDINu8hPM5VcR/RXIxR2Z00bpJyxNnpU1y9yASdANSa4z1xethhB3eZG4zvGo3V2NxzqItztBaFwoSfCjPcaIS2qrmJuMfh0j31ijFdo8PbUM91FzKrgGQxViAhC7zJI0ifY1B2h2fQqRbUwz5riZtGknOQHOUuTr45GpiDBqM3ZxWQpbsph82+8cl69wzFc2YZiABmZjHIwBRuJovMJte3dZhbJZU0a4P8sN90MfiMGTEgcSDpT6YxCJDKQOIZSPcGKpbHZLDrbS3lJCOHzZvEzTmhz9pZ+zuMU7i8PhrbqTZtZnLFmyWxCqCz3HJHwgRr/EvOjcG0gY/bf7xc7u0+W0Cym/LLba5BkK6/wCZkAJyqRmYamFg6a0wCgAloAEkyTHEnnVdhdnWQwuqkMQSpM+HMZbKp+Cen/FT5qNwUNbTx/c2muZS2XLoCBvYLvOnGdSB1FRcP2gDlQtq6WZFuAQkd2xgMXz5R5Ez041PZv18qTNRuChuztEMYCXAeOa2wg9SdPYmpM01noL1DkFEoXAFk7hv8qwW19o/vF4n7I0QdBx8zrVv2o2vlt90u86v0XgPX6VmFeCD1rl/UdTurHHr3N+lw162N3CcywJJOUDmSDA9SAPWm3UPeygylnSeDXTq7deQ6AVJu3u7tvd4iUtjncYQSPwg+7DlUbC2xbQA797dWO+ube2H7Ny5f4JTvAgadf19a2fY/Z/d2M5+K6c5nfl3IPYA+prHbPwhvXUtxAc+Log1fy009a9NRY3V1vpWG7yv9Iwa3J1BHdFFFd05gUUUUAFIaWuWNAGT/aHjsthUH2218hr9YrznaI7421G4KF9SSzn5/IVru3e00xBS3aOZrbGToFM6EAnkRv3VV4PZBRM2ju3hVQZ8R3D8yeQNeb1eRyytwdnVwRUcasvOx2IIsuT9q/eI8swX6qa063gwg1nMHgu5tqg1yiCeZ3k+pk1NsYmtOLI4qmJyRt8FuMU1swdV4c6osX2je3ee2U45rb8CpHEH7QMj0qzN7Mscd486znaraZt4V3VgrArlkAyZgqAeMT7UyWR9WX02JSyKLV2ZHtLj7uIuCyikmSSoMliOLcgKd7IYFrG0MMHZcxa4MgaWANm7qY3bqr9m9mcTfBvZsisGZnYkFlO8wOHtupzspbRdq2FRs6qzy8QGburklRy68falwVM9FqFBaeWOLXC5r/Z7JmqFtPaq2FBbUsSFWQJgSdeAHqdQACSAZGam77KBmYDwAsCY05kE7vOtO48pRWYPbl64yr3dtM4chyzMJSA6hBBaCwBaQJBGtP4fad/xZ8O5AfKrA21zLMZzbNwlRvO/4YOh0pzCtZA7xO7Gf7QyiftRM8zMc6mZqjcRQ4GrN43vGvhjaZ5DFLe5YtsO7F19yhmJuEazltCDFaGfP2rl3yiW8IG8nQDzJ3UbiaK7Z9/Fd2M6KzESS7ZDnJkwqKwW2CcoBJYxJqxw9xyPEFH4WLD3KiomPttcyoNEYnvTMHIB8AO/xEgT90NzFM7R2t3TJbt2w9xwcluQoyiBqYMDXgIADbo1LCjt/wB4a5KPaW0CeBckBY1iIbNO5gAE+1OkhRfO9rQ6hHYnrBYBfLWoux8UhsBs4PxNcaV0dmJfNrC+KQByA31ON8RMiDuMiDyg8aNwUPKeevXd8qZxmMW2hdtw4czwFdB6yu29o95cyg+FZA6nif1yrPnzrHGxuLFvdDGKlnuSZJJPpw+UVCKEhQBLEqAObEgAVIW5LHqI9copbV3u0e8fsAqn42Gp9F+bCuMlvkdNuo0iFtNy19baQUsDU8DcOpY89ZMcopxEUGTJJ9z5cvSmsDZKpr8TeJvM8PSpeEwJu3FtroXME8Qo+Niegn1irc5J7YkuoR/RrOx2CORrraZ/Ci8Aq7zHMtOv8IrSimsNYCKFUQFAAHIAQKer1uHGscFFHAyT3ycgoooppQKKKKAA1le2+12RFs2/jumNN4Xj5b9/nWpNeYdrcdOJxTT/AJVpba9GuEA/IvWLWzccdR7Zo08blyUeDXvLwtoRJMKTorMBMA8jBgnf61eYLHPhGPe4eSdM7EgweCtqseXzrPdl72a6mgzDE4fI3ETc8YnllBr1nGNayw8EHhEz6VycWnW3dF0zblnTpq0UNjtPhbohs1o/xCV9x/xTty0PiVgw35gQRHnWa2pbwwMg6EkApBjzA0qO+zyjNaUkkqGicoKmTrwO6qrLKTqS/kZjwRk6Tos73a+2jZLYe/c4JbE6/i3R11qubZN3EXhcxcKq6pYUyBP3zxPPn7iu9n7RGHGR7OXmyiCfxT8XvUw7RDmRu96q8y28DlPxN+JV+ff+PggYvspcv3iEu5bTkAqS5ykjUBN0aGOFTsP2NtYPF4QoWZma7mYngth9w3DUipODxoV1Y7gRPlVxtBw2Mw8Gctm+/wDUbSL/AOVacE4yg37is2pyySg3wWGaqjaWDuXruQr/AIQC+IlYkznOXebkQqyIWS2pgVaZqg7Ux9y2o7qy15yYABCqOrsdw/vwpqZiG8P2fRUuBiXa7Oe4QoeCAoCEDwALoIqQNlIBC50XiiOyqdAN06btSCCfU1EXG4qINi0WyTIulUD6+DVCx84iq3aO3sSQ1uwga4sBzalwkkD43CqGGugDbiZFTYUXS7GsSSLazInU8AAARMRESNx4zRa2FYWctpBM8yBm+LKCYWelQdhWbltSncC2PjZ3vC4zu0ZixVdW4E7tIGlW63jEka8hrx4bposKHRM8I0jnxmTx4UmQTMCYiYEwSCRO+CQunSkL0meq2FDZ2fazK3dpKCF8I8I6Dd/alTA2wZFtAeYVZ+ld56C1G4KGNp4vu7TEbzoPM/o1kbuhXzHzBH1qz2zjs7QPhX5niarMUvhHT8jP9q5Ooyb5/o6GCG2IKdTGu6BzJEAepgetLtpgGt2J0t+J+rTr/u08kFPbP0uO50W0FaeGchgntBf+UVBwtrMTcIMuZAOsLuURzj61VeiN+7Gdyv4/yS1ccp8/7Vqexez/AAtfI1fwp0tg6n+YifILWasYI3XW0NC5g9F1LH0ANelWLAVQqiAoAA5ACAK6f0vBuk8r9ujFrclJQXuOCloorvnLCiiigAooooA5NeN9sZTFYu2Zl2tOvUDl/Uf6TXssVU7c2Jhry58RbVggJzGQQN51BBjpWXU4nkjw6odhybHyeZ9lNl92yu32SW83IyjX+EFvU9KuO020D3aqp1ub435BpA8zPtVTj9pnMTaTJaEADUkA/DJ4TppXWPxgDXn42bYRPxeG3PoWZvavPbpcw/J06vki7GYK1wOAU7slgeYJ9jGatvhdiC5ZwztK3Es2xI4gouZWB3j5isVsPZJulUMgXIa4eVkE6ebbh5k8K9RTEitWlimnuFZpOLW0psTsYxp4hyP6g1S3tiJJgFG6ae61rjeZpylQJI1En2pm/gmcQWQ+hB96tk08ZfaLjla7MZfwboJ+IcSBr7VN7PXc12433baJ7s7H6LVvidnsu+CKr9mIFa8QIm6Rp/Cqr9ZrLDE8c7Y7cpIuBco72sjje3tm3dKBXfKYZhlgEb4B1aK0eAvi9bFy0wZG3HURzBHA1qtinCuWS+9pqxaRBlRVUSTAAAk6k+ZpThm5fOk7h/umi2RSHDcFHeUyUb7p9jXJnkfY1FsKQ/3tL3lRc56+1HeVG5k7SUblM4q+cjRvymPam855H51xeBiYMDfodx0P66VEpOiYpWZ62ZE/r9bq7ZtNfX6Uty0QGG6DPrxHuGrnDLNzX4QM7fhHD1ML/NXMUOaOhu9NhtARbSzxfx3PIgSPRcierUhJP8I+Z9eFcqxd2uHUsdPIHf6mT7U4yncsljoAATqdB86l3OVRDiMeTT9icFo93cs5E0GuX42nfv8ADv8AsmtYKjbOwQtWktjcihfOBqfU6+tSq9bp8fjxqJwcs98nIKKKKeLCiiigAooooAKpe1VpmsFR8JYd5wi2JZvoBVzULav+WfSfKdflNKzK8cl+C0PuR5Dj7kG8OMHN1Zbtn6EkDoK5tYNmdgzKFY+KZIIzBoIHUD2rm2veNzzuo/qu943yWr9MBJgDU15WcpKth2fYssAFUeAgzqTIknd7cABuqZ+9kb5HnWbLWVP+aJneFePQxr512m1VXdeMfhb8xTI5mlTX9hbhZpExkGpCY+ske0K8p6gR/wAV2naFeo9KctSl7lHifwa1sYCpms5gbx7nN97vLnuXcfUVExPaAZGK6QrEeYBipmDtRbRP4An+yKrLLvdkxhtPOxaFa79nO0MmINknw3QYHK4omfVZH8orMqulTNi3+7xWHflftezMEPyY0zFP1ofkjcGezdzSizSm5Sd5XV9JyuRe5o7que8pe9qLiRydd1R3dcd7Sd7RcSeTq6hymN8GPONKqTs653Wdbrs5WWV9UbTxLkjw8RpVn31V+NtPcuAd46JkkZDBL5jvPlEetLnta+S0bMm93NJ46SP1v4n+aot+4Vw/hEvdhV5wsj5sW/opzaFtrOJNsnPnXwNoCxzeEED7UmKmWtkG/eyAxatKLZP3o0gc5OYnnmriuDc3XZ1U0kr6Gtj7NZ40NwDQhIyiPsB20J5nXyFbrY1i3kBRSp1BBnMCNCDNVezFa0WtZpUKCpELA5ADQcd2lXuz7OVBqTJLEneSd5NdjRYox6Odqcjl2SgKWkFLXVMQUUUUAFFFFABRRRQByTVdt65lw7t90Zj5A6/KasTUfEIGUgiQQQRzB0Ipc1cWi0XTs8k7OWeJ+xP9R0Hyn3q7xt6LcKYa6wtA8gRLn2geprRpsDD2lhbQAHMsfmTvqi2+irewgUBVNxgQN0nIPz+VcKemljVtnRjmU3wZjYuItm9F1JtMYmWGSfhMrw3TP5V6AOxWH/8AbP8AW/8AesGlzu1sj7Ny33bjr3jo3qDBrfdn9sm5hbLMZYoA34llG+amp08cfKmgzOXcWKOw+H/9r/c//wCq7XsXhh/0l/qf+9SjtGmztDrWvbgX9JnvJ8lN2l7L4e3hbrJbUMAADqdSyrxPWoVm5Dg/xD61Ydosdmw7jm1v/upVAcT/AHrn6pxUltVGnFu28mXxSZbjrydh7MRTdtvGn+pa/wC4lO7cMYm9/qP9Z/OmMB4r1kc7tr/uKfyqsVTs2N8HsOIxyoCzMFUakkgADqTTeE2ol1c1t1uDcSrBgD1jdWO7fuWtWlnRnYnrlAifc1ltiYt8LeW6h3fEvBl+0p/Wh1rT5UY1htWj2A365OIqXYUOqspkMAwPQiRXf7qOX0rT45UZtyRAOIo/eKn/ALmvIUhwKcvrUeGYb4kDv64uXZBExIInzFWP7jb5fM/3pf3W2Psio8UvklTS9jKXdkIpt3dAbIYnUnM5XKp145jNWeycGy2lABE+Indq2vHpFdbbYM1u0IAdgD5TH5k+lXIvDhSoYouTt9F5ZHtX5IVrZ5BJnU7zqSfXlVlavMOAimTiRXP72K1wcYfaIlcuyyUzXVQsLiwTH51Mmt0JblaENNOmLRRNFXICiiigAooooA4ao15qlNUO+KqyUV2LuVku1RJs5l+K063B5TB+oPoa1GLQ1n9oYZuA/wCeBkcRWHOtyo042kzH4y+XuhFHguXO+tnlnKm4voykHqvWtRsLEZcMg/E3ozsw+RFZ5NiulyVzZBPhG8TEgMdwOgnfp61bI9/cltV89dPlXLlCd8I2uUaLkYoncCfLWka8Rv08yKp3wuKffcI8hp85ppuzdxvidz6mPYVdYMjF74j+2drILbKWEmDEjgwP5VXi/O6msT2JrkbMuoAAdRuY7xyPU/2pWXSTdFo5EUm2caGxF4//ACP9Y/Kuth3wcVZ/1FPtrSN2VI3sxNNWdmNYuo8EhWBPlxrS8aSGeY2Pa29NhDyuke6E/lWROIqb2m2rntoiHN4y5jgMuVZ6mWPkBWba41Ix49yTZaM1FUe1diNr58FbBOqTb9AZX5Ee1T9r9pLeHTPcJAJygAFmJiYAHTWvNP2d7aKm5aY74ZfTf8vpVz2qR7yW+7AYqxkEgaFd+unAe9OeocfSZ/FFys22D2wt62Lls5lbcfqCOB4RXZxZ61nv2dWHSzeF0R/igqJB3os7vStZmWtCuSuxEqTpIhHGHrTdzGkDX56DUwJPKSB61ZHEKKyv7UMaBsjGRoe7WP8A7LdWjC3W4q5cdGY7Idp7mOxFotJNtXZtNc6A2yxjcGe8coPC2a3wNw/Zb9edYr9kGDW2uNxJAm/iXVfwIWJjpndh/LXoR2kKMsIKTp0TGUmiIMNdPCPWnBs9+JoubdRd7qPNhUa52qsj/qL6GfpS9uP3Zb1E61gSpBB1p82n+8feqM9r7XAsfJHP/jXdntEHMAN6grTIyiuEUcZPlmjwk7iZqTULZymJJ1NTa6GO9pml2LRRRTCAooooAbJptlpwiuYqCCLcsg1FfAg1ZZaQpVGiykVP/wDLXlXQ2cOVWmSl7uo2oncyr/cRyoOD6Vad3XPdUbQ3MqLuBqFd2aDWjNmmXw9UeOy6nRmbmyRyqLc2IDwrWNhqbOE6VR4i/kMZc7Lofs1Dv9irZ4RW9OE6UhwlU8CLeU8xudintsGttBGoqUiXxo6+qnf5AxFehnBdK5OzhyrPl0UcnZeOejLYbaVxFypaIHUjUneTXR2jiDuRR5sx+grULswcq7XZw5VaOkrgh5UZPNij9pR6E/U1SdtsFfOzsSWckC3mKgKAQrKx68K9FOzJY6sqwIytBJ1mRl04cfaqjb+xrgtMlu1dxS3ZW6hu2/gKwVHeFcqtMEgzpw302OnUXYuWW1Rn+zvZp1wtlSzrKByoYgBn/wARhAPNjVg/ZjQwCzcJJaT6t+dRcFgMcpULgcQigAQdpmBpuglvCN27h6VocBsW+5PfNfswQRkxbXZ5gju1imPAm7I8rSpGaw2zLwust3DJaURluL3l9X56W1lI5N86lhbaHxX7SDk1m6g/qdhV/tXB37SDuBiL5OhHfYdcum8teQ/KalYHZl0qrXL+IBIBNstYIU8s6Whm86t4UV8jKDD2i3wPg7g4RdKk+kPVqmyrmSQlsNO7O2SPxd3M+lTG7P5ic1244PB0wzD52ZPqao//AEzUXu+tYq/h2jdYFm0jcfHbCZG9qlYkR5GXeEOKH/Tw8f612fbuao9sdvzYfK9/AWiDqHuYgn2FsVqdm4O4gIuXTdlmIJVVIBOg8EAx5VMu2QwggHzAP1p6RRmJwv7TUZgM+DvA8bOLtK3rbxAT5MaurfbG2JN5LuHXSHuJNqDEE3rZa2skwCWg6c6oO0/7GsJjrxu3HupyW2LCKNBui3J5+ImnMB+yXDWlVA905RC3ZVbwj4VNxAua2sAhSDB4xpUkG5VprqoeytndzaW3nuXI+3cdncniSzGfSpdABSRXVIaAOctGWuhS0AcRS10aSigEpMtdUtFAcZaMld0VFAMm3Sd3Txooomxg2qQ26kCkqaRNjAt0d1T9LRSCxkWq6FunKUVFFRvIKXLXdFFAcZaMtd0UUBxkoy13RRQHMUClNFSARRS0UAFFFFABRRR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data:image/jpeg;base64,/9j/4AAQSkZJRgABAQAAAQABAAD/2wCEAAkGBhQSEBQUExQVFBUVFRUVFRUYGBQXFhcUGBUVFxUXFRQXHCYeFxkkHRcUHy8gIycpLCwsFR4xNTAqNSYrLCkBCQoKDgwOGg8PGiwfHyQsLC0sKSwsLCwsKSwsKSwsLCwsLCwsKSwpKSksLCwsKSksKSwsLCwpLCkpLCwpLCwsLP/AABEIAMkA+gMBIgACEQEDEQH/xAAbAAABBQEBAAAAAAAAAAAAAAAAAQMEBQYCB//EAEIQAAIBAgMFBgMFBgUDBQEAAAECEQADBBIhBTFBUWEGEyJxgZEyobFCUnLB8AcUYoKS0SMzc6LhQ7PCF1Njk9IV/8QAGgEAAgMBAQAAAAAAAAAAAAAAAAMBAgQFBv/EACoRAAICAQQBAwQBBQAAAAAAAAABAhEDBBIhMRMiQVEFMmFxgUKRsdHw/9oADAMBAAIRAxEAPwD3GiiigAoopJoAKSaj4rHKm868uNY7bv7RUtytsgsPujPH805fafKkZM8MfYyGKU+jczSzXnexNrYo4yybtxsjIXdCRCqZVQwAGs5T78q9DBow5llVoMmNwdM6mim7l0ASSAOtVd3tPZBIUm4RvFsF48yNB60yWSMPuZVRcukXFJWav9tUTfbI/E9hT7M81EH7S7AP+JbuoPvDJcX3tsaWtRjfuX8M/g2NFMYPGLdRXRgysAVYbiDxFP08UFFFFABRRRQAUUUUAFFFFABRRRQAUUUUAFFFITQBy7gAk6Aak10DWW7dba7qybSnx3QR5JuY+u73q72LdzYeyx3taQn1UUmOZSyOC9i7g1FSfuT6KKKcUCiikoA4v3gqliYAEk1gNr9rS7hg2VFMoJIGmnePGpHJRvrR9tg/7m/dgkyshQScuYTAG+sJgdnZxmIv59xQW+Q0IZlgD1BFcjXZZ71CPVG3Twi1uZG2htO7fkSyq28f9R+rchyXcOtcbM2RLyiBmXiZyW+rHi3Qa1qdl9k8x/xItr9xTmdvx3OHpPnV5cwK21CooVRuA/WvnWGOnySe+bpGh5ox9MTPYTC93OpZiZZzvY9eQHAbhWoxW3RawvfEZjAUDm+7XkKosTbipFhO9sXrJ3spZPxL+hWjBklByS7adCsqUqbMhtXbty8S11iVGuQSFjkB+dViYy5cmVNwKJWyrFLcT91dSB0160+xO8b9/lxrTpsew6rdW2FLKCchZN+8QpA3/SsOOUptt9mqSjFKlwYq5ddpAw1hPNHn3LzXexezT4hyqiSRBIByW9R4nJ3xwXea3OE2LYnW2G/EWb6mtVgrahYUBRyAAHsK2YsUp/c+PwJnlUV6UObFwa2rFu2vw21CDnppJ68fWp9RsGdCOtSa7mP7UcyXYUUUVcgKKSiaAFopJomgBaKSaBQAtFFFABRRSTQATVdtvbSYe0Xc9FUb2PIf34U1t7tBbwyS2rH4EG8n8h1rzTaGPuYm6WuGTB/Cq9BwH1rm63XLAtseWa9Pp3kdvoZ2jj3vu1xzqxnoAJygdK9d2Xhu7s20+4iL7KBXkVjDhnVdRmZVUCMxk5R0HDU17Mo0rN9KuW+b96Ha6ltijqigUV2znBRRRQBywqnxeGynod39quaav2Awg/o0nNjU4/kvCW1lTh7kGpV+3K9R9KhOhUweFTrLSvlp6VjxPuLHT+UUeMtVVttMYdhdb4UktG8gwsDqZgVocZarG9rrBZLaASXuwBzIUx82+VYssdsrNGOpcMY2PgkxpuG0/dkMT3biWCknKZUwRw03Vqtm7De3ayFw0EwQCNDrGvWfest2W2PctPbxKMhTXOAWnJucERvET6V6QLdXwYYT9VckZcji6vgqLezWBmR86srDZRrT3dVXY/ay2hOUkaxqAWjeLanxXD5COtbI4tvRnlOyys4gAnfrTv74OvtVTgdtWbr5FaHgHKwKkgidJ46aiZHKrHuaepSXRSkO/vg60hxnQ013VRW2laBIDByN4QNcPsgMHzqd8yKRMONPAU2cU3T2phdpWSobvbYBAIJZV39GMj1pnDbas3GKq26ZJygaRO8z8qrcvknhEs3m5mk7xuZrq1fRjCurHowP0p7u6rtfyFjSX2HGfOpdi9m86Z7qu7KQaZDcnyVlTJApaKK0FBJqo7RbdXDWsx1ZjCLzbr0HGrS48Ak7gCT5CvLu1W0TevZ/siVUclGs+Z3+1YNdqfBj47fRo0+HyS56RVY3GvduM9xszHefoAOAHKlu+FY+00E9F3qvrv8Aalw9sZ3dtUSGI+8STkX1I9gabYliWbViZPnXlpW+X7nbVLhFr2NwJuY23O5JuH+XRf8AcRXqwrJdgNl5LT3WEG6YHRFkD3Yt7CtdXqdBi8eFX2+Tjaqe/J+goooreZQooooAKSlooAh43C5hI3jd16VBwlyDVyarMfYynMN3H+9ZM0Ke9DYSv0sTF2qyXakhO5uH4UvqW8iCD9K2NtsyRy+lZ/tPs/vcO6DeRK8swIIn2+ZrLqIXG0PxOpUUfZe8UN6ydQpDDlBLK0dDlB/mrcbFv5rCcSsofNCV/IH1ryzYdq9aLs6MpICgHkCT7bq3PYXH50vKd63AfR0X81as+jy1k2fgZqIcWaisxe2fee0yBGF654b15mQDu83jSy2pAKyqgKAJk679NNJXXMRmz2Kt3CGvHcFVEt+BLSA/BbMZtZMtoTmY6SIvLOzLafCsSZ3t+Z0quxeFxly8Mt5LFhYPhUPdczqGLjKo3bgd9MY395tWjcuYqApbS1h0ZmBMW18RMmSskADfuFRYUWm1RYW2z3xbCAHMzgER7SSeQ1NVW0UuXj3VtXS2VUKQrIpDKC1xmEQqgwLY1Zh4tKrl2JjMRdt3brW1VZZbd0G4ytPhbu1yIGjWPszrJ3aTCYe8FHeXVZ+OW2Am87lJzbutRYDGC7K4a0WK2lJbLObxQEgoADoApAIA4iasmwyEQVUiZ+EHXnrxpp8JO9rg8nZfaI+lRcTsUOjKbt+GBH+Y3ER+hUgM4ztTatsFXxeIBiCqoomGYuxAIXWSNBETOlXKsDu1nd18qol7IWIUOpYIQUAi2qkCAQtsAEwAJaY4Va4fChNxbj8Tu3n8RNRYEqaUGm5pKmwJNBrlTpVdt7avcWiR8R0UdefkKvPIoRcpdIiMXJ7UVXafboE2V10Oc8pBhR13H0rF7UHhWOJX5jdUgsS2pkmTPWf+aav3siZzvSAg53Yhf6Qc39NeVzZZajJbO5ixrFHj/mR71gki0u62ZuNwN4gT55R4fOaesYQD4dWJgcdToIHmRTWFQhQsSd58zqWc9TOlaHstgO8xAJ17sZzyncgjhrJ/lquPH5cqivcvkl44Nm3wGFFu0iDcqhfYampNcrXVevSpUeeuwoooqQCiiigBDVfjtv2LLql26iM24E/XkPOn9o4wWrTOdygmvG9q3cwfEXiZdjlURLEQSBO5VBAnqAKxajVeJqKVs0YcPk5Z7YrTSOkgg8az3ZLGFsKgLS1staJPHIxUH1XLV6uIG46H5HyNPhkU1yJcXFkJBkaDw+YNcYy1Pr9Km4yzIkbxUaZFJlCvSxqlzZjsdYgkcqXsPdy4u/b+9aVvVHI+lwVK2yyhnJIAWJJ0AgayapOy+00faSZDINu8hPM5VcR/RXIxR2Z00bpJyxNnpU1y9yASdANSa4z1xethhB3eZG4zvGo3V2NxzqItztBaFwoSfCjPcaIS2qrmJuMfh0j31ijFdo8PbUM91FzKrgGQxViAhC7zJI0ifY1B2h2fQqRbUwz5riZtGknOQHOUuTr45GpiDBqM3ZxWQpbsph82+8cl69wzFc2YZiABmZjHIwBRuJovMJte3dZhbJZU0a4P8sN90MfiMGTEgcSDpT6YxCJDKQOIZSPcGKpbHZLDrbS3lJCOHzZvEzTmhz9pZ+zuMU7i8PhrbqTZtZnLFmyWxCqCz3HJHwgRr/EvOjcG0gY/bf7xc7u0+W0Cym/LLba5BkK6/wCZkAJyqRmYamFg6a0wCgAloAEkyTHEnnVdhdnWQwuqkMQSpM+HMZbKp+Cen/FT5qNwUNbTx/c2muZS2XLoCBvYLvOnGdSB1FRcP2gDlQtq6WZFuAQkd2xgMXz5R5Ez041PZv18qTNRuChuztEMYCXAeOa2wg9SdPYmpM01noL1DkFEoXAFk7hv8qwW19o/vF4n7I0QdBx8zrVv2o2vlt90u86v0XgPX6VmFeCD1rl/UdTurHHr3N+lw162N3CcywJJOUDmSDA9SAPWm3UPeygylnSeDXTq7deQ6AVJu3u7tvd4iUtjncYQSPwg+7DlUbC2xbQA797dWO+ube2H7Ny5f4JTvAgadf19a2fY/Z/d2M5+K6c5nfl3IPYA+prHbPwhvXUtxAc+Log1fy009a9NRY3V1vpWG7yv9Iwa3J1BHdFFFd05gUUUUAFIaWuWNAGT/aHjsthUH2218hr9YrznaI7421G4KF9SSzn5/IVru3e00xBS3aOZrbGToFM6EAnkRv3VV4PZBRM2ju3hVQZ8R3D8yeQNeb1eRyytwdnVwRUcasvOx2IIsuT9q/eI8swX6qa063gwg1nMHgu5tqg1yiCeZ3k+pk1NsYmtOLI4qmJyRt8FuMU1swdV4c6osX2je3ee2U45rb8CpHEH7QMj0qzN7Mscd486znaraZt4V3VgrArlkAyZgqAeMT7UyWR9WX02JSyKLV2ZHtLj7uIuCyikmSSoMliOLcgKd7IYFrG0MMHZcxa4MgaWANm7qY3bqr9m9mcTfBvZsisGZnYkFlO8wOHtupzspbRdq2FRs6qzy8QGburklRy68falwVM9FqFBaeWOLXC5r/Z7JmqFtPaq2FBbUsSFWQJgSdeAHqdQACSAZGam77KBmYDwAsCY05kE7vOtO48pRWYPbl64yr3dtM4chyzMJSA6hBBaCwBaQJBGtP4fad/xZ8O5AfKrA21zLMZzbNwlRvO/4YOh0pzCtZA7xO7Gf7QyiftRM8zMc6mZqjcRQ4GrN43vGvhjaZ5DFLe5YtsO7F19yhmJuEazltCDFaGfP2rl3yiW8IG8nQDzJ3UbiaK7Z9/Fd2M6KzESS7ZDnJkwqKwW2CcoBJYxJqxw9xyPEFH4WLD3KiomPttcyoNEYnvTMHIB8AO/xEgT90NzFM7R2t3TJbt2w9xwcluQoyiBqYMDXgIADbo1LCjt/wB4a5KPaW0CeBckBY1iIbNO5gAE+1OkhRfO9rQ6hHYnrBYBfLWoux8UhsBs4PxNcaV0dmJfNrC+KQByA31ON8RMiDuMiDyg8aNwUPKeevXd8qZxmMW2hdtw4czwFdB6yu29o95cyg+FZA6nif1yrPnzrHGxuLFvdDGKlnuSZJJPpw+UVCKEhQBLEqAObEgAVIW5LHqI9copbV3u0e8fsAqn42Gp9F+bCuMlvkdNuo0iFtNy19baQUsDU8DcOpY89ZMcopxEUGTJJ9z5cvSmsDZKpr8TeJvM8PSpeEwJu3FtroXME8Qo+Niegn1irc5J7YkuoR/RrOx2CORrraZ/Ci8Aq7zHMtOv8IrSimsNYCKFUQFAAHIAQKer1uHGscFFHAyT3ycgoooppQKKKKAA1le2+12RFs2/jumNN4Xj5b9/nWpNeYdrcdOJxTT/AJVpba9GuEA/IvWLWzccdR7Zo08blyUeDXvLwtoRJMKTorMBMA8jBgnf61eYLHPhGPe4eSdM7EgweCtqseXzrPdl72a6mgzDE4fI3ETc8YnllBr1nGNayw8EHhEz6VycWnW3dF0zblnTpq0UNjtPhbohs1o/xCV9x/xTty0PiVgw35gQRHnWa2pbwwMg6EkApBjzA0qO+zyjNaUkkqGicoKmTrwO6qrLKTqS/kZjwRk6Tos73a+2jZLYe/c4JbE6/i3R11qubZN3EXhcxcKq6pYUyBP3zxPPn7iu9n7RGHGR7OXmyiCfxT8XvUw7RDmRu96q8y28DlPxN+JV+ff+PggYvspcv3iEu5bTkAqS5ykjUBN0aGOFTsP2NtYPF4QoWZma7mYngth9w3DUipODxoV1Y7gRPlVxtBw2Mw8Gctm+/wDUbSL/AOVacE4yg37is2pyySg3wWGaqjaWDuXruQr/AIQC+IlYkznOXebkQqyIWS2pgVaZqg7Ux9y2o7qy15yYABCqOrsdw/vwpqZiG8P2fRUuBiXa7Oe4QoeCAoCEDwALoIqQNlIBC50XiiOyqdAN06btSCCfU1EXG4qINi0WyTIulUD6+DVCx84iq3aO3sSQ1uwga4sBzalwkkD43CqGGugDbiZFTYUXS7GsSSLazInU8AAARMRESNx4zRa2FYWctpBM8yBm+LKCYWelQdhWbltSncC2PjZ3vC4zu0ZixVdW4E7tIGlW63jEka8hrx4bposKHRM8I0jnxmTx4UmQTMCYiYEwSCRO+CQunSkL0meq2FDZ2fazK3dpKCF8I8I6Dd/alTA2wZFtAeYVZ+ld56C1G4KGNp4vu7TEbzoPM/o1kbuhXzHzBH1qz2zjs7QPhX5niarMUvhHT8jP9q5Ooyb5/o6GCG2IKdTGu6BzJEAepgetLtpgGt2J0t+J+rTr/u08kFPbP0uO50W0FaeGchgntBf+UVBwtrMTcIMuZAOsLuURzj61VeiN+7Gdyv4/yS1ccp8/7Vqexez/AAtfI1fwp0tg6n+YifILWasYI3XW0NC5g9F1LH0ANelWLAVQqiAoAA5ACAK6f0vBuk8r9ujFrclJQXuOCloorvnLCiiigAooooA5NeN9sZTFYu2Zl2tOvUDl/Uf6TXssVU7c2Jhry58RbVggJzGQQN51BBjpWXU4nkjw6odhybHyeZ9lNl92yu32SW83IyjX+EFvU9KuO020D3aqp1ub435BpA8zPtVTj9pnMTaTJaEADUkA/DJ4TppXWPxgDXn42bYRPxeG3PoWZvavPbpcw/J06vki7GYK1wOAU7slgeYJ9jGatvhdiC5ZwztK3Es2xI4gouZWB3j5isVsPZJulUMgXIa4eVkE6ebbh5k8K9RTEitWlimnuFZpOLW0psTsYxp4hyP6g1S3tiJJgFG6ae61rjeZpylQJI1En2pm/gmcQWQ+hB96tk08ZfaLjla7MZfwboJ+IcSBr7VN7PXc12433baJ7s7H6LVvidnsu+CKr9mIFa8QIm6Rp/Cqr9ZrLDE8c7Y7cpIuBco72sjje3tm3dKBXfKYZhlgEb4B1aK0eAvi9bFy0wZG3HURzBHA1qtinCuWS+9pqxaRBlRVUSTAAAk6k+ZpThm5fOk7h/umi2RSHDcFHeUyUb7p9jXJnkfY1FsKQ/3tL3lRc56+1HeVG5k7SUblM4q+cjRvymPam855H51xeBiYMDfodx0P66VEpOiYpWZ62ZE/r9bq7ZtNfX6Uty0QGG6DPrxHuGrnDLNzX4QM7fhHD1ML/NXMUOaOhu9NhtARbSzxfx3PIgSPRcierUhJP8I+Z9eFcqxd2uHUsdPIHf6mT7U4yncsljoAATqdB86l3OVRDiMeTT9icFo93cs5E0GuX42nfv8ADv8AsmtYKjbOwQtWktjcihfOBqfU6+tSq9bp8fjxqJwcs98nIKKKKeLCiiigAooooAKpe1VpmsFR8JYd5wi2JZvoBVzULav+WfSfKdflNKzK8cl+C0PuR5Dj7kG8OMHN1Zbtn6EkDoK5tYNmdgzKFY+KZIIzBoIHUD2rm2veNzzuo/qu943yWr9MBJgDU15WcpKth2fYssAFUeAgzqTIknd7cABuqZ+9kb5HnWbLWVP+aJneFePQxr512m1VXdeMfhb8xTI5mlTX9hbhZpExkGpCY+ske0K8p6gR/wAV2naFeo9KctSl7lHifwa1sYCpms5gbx7nN97vLnuXcfUVExPaAZGK6QrEeYBipmDtRbRP4An+yKrLLvdkxhtPOxaFa79nO0MmINknw3QYHK4omfVZH8orMqulTNi3+7xWHflftezMEPyY0zFP1ofkjcGezdzSizSm5Sd5XV9JyuRe5o7que8pe9qLiRydd1R3dcd7Sd7RcSeTq6hymN8GPONKqTs653Wdbrs5WWV9UbTxLkjw8RpVn31V+NtPcuAd46JkkZDBL5jvPlEetLnta+S0bMm93NJ46SP1v4n+aot+4Vw/hEvdhV5wsj5sW/opzaFtrOJNsnPnXwNoCxzeEED7UmKmWtkG/eyAxatKLZP3o0gc5OYnnmriuDc3XZ1U0kr6Gtj7NZ40NwDQhIyiPsB20J5nXyFbrY1i3kBRSp1BBnMCNCDNVezFa0WtZpUKCpELA5ADQcd2lXuz7OVBqTJLEneSd5NdjRYox6Odqcjl2SgKWkFLXVMQUUUUAFFFFABRRRQByTVdt65lw7t90Zj5A6/KasTUfEIGUgiQQQRzB0Ipc1cWi0XTs8k7OWeJ+xP9R0Hyn3q7xt6LcKYa6wtA8gRLn2geprRpsDD2lhbQAHMsfmTvqi2+irewgUBVNxgQN0nIPz+VcKemljVtnRjmU3wZjYuItm9F1JtMYmWGSfhMrw3TP5V6AOxWH/8AbP8AW/8AesGlzu1sj7Ny33bjr3jo3qDBrfdn9sm5hbLMZYoA34llG+amp08cfKmgzOXcWKOw+H/9r/c//wCq7XsXhh/0l/qf+9SjtGmztDrWvbgX9JnvJ8lN2l7L4e3hbrJbUMAADqdSyrxPWoVm5Dg/xD61Ydosdmw7jm1v/upVAcT/AHrn6pxUltVGnFu28mXxSZbjrydh7MRTdtvGn+pa/wC4lO7cMYm9/qP9Z/OmMB4r1kc7tr/uKfyqsVTs2N8HsOIxyoCzMFUakkgADqTTeE2ol1c1t1uDcSrBgD1jdWO7fuWtWlnRnYnrlAifc1ltiYt8LeW6h3fEvBl+0p/Wh1rT5UY1htWj2A365OIqXYUOqspkMAwPQiRXf7qOX0rT45UZtyRAOIo/eKn/ALmvIUhwKcvrUeGYb4kDv64uXZBExIInzFWP7jb5fM/3pf3W2Psio8UvklTS9jKXdkIpt3dAbIYnUnM5XKp145jNWeycGy2lABE+Indq2vHpFdbbYM1u0IAdgD5TH5k+lXIvDhSoYouTt9F5ZHtX5IVrZ5BJnU7zqSfXlVlavMOAimTiRXP72K1wcYfaIlcuyyUzXVQsLiwTH51Mmt0JblaENNOmLRRNFXICiiigAooooA4ao15qlNUO+KqyUV2LuVku1RJs5l+K063B5TB+oPoa1GLQ1n9oYZuA/wCeBkcRWHOtyo042kzH4y+XuhFHguXO+tnlnKm4voykHqvWtRsLEZcMg/E3ozsw+RFZ5NiulyVzZBPhG8TEgMdwOgnfp61bI9/cltV89dPlXLlCd8I2uUaLkYoncCfLWka8Rv08yKp3wuKffcI8hp85ppuzdxvidz6mPYVdYMjF74j+2drILbKWEmDEjgwP5VXi/O6msT2JrkbMuoAAdRuY7xyPU/2pWXSTdFo5EUm2caGxF4//ACP9Y/Kuth3wcVZ/1FPtrSN2VI3sxNNWdmNYuo8EhWBPlxrS8aSGeY2Pa29NhDyuke6E/lWROIqb2m2rntoiHN4y5jgMuVZ6mWPkBWba41Ix49yTZaM1FUe1diNr58FbBOqTb9AZX5Ee1T9r9pLeHTPcJAJygAFmJiYAHTWvNP2d7aKm5aY74ZfTf8vpVz2qR7yW+7AYqxkEgaFd+unAe9OeocfSZ/FFys22D2wt62Lls5lbcfqCOB4RXZxZ61nv2dWHSzeF0R/igqJB3os7vStZmWtCuSuxEqTpIhHGHrTdzGkDX56DUwJPKSB61ZHEKKyv7UMaBsjGRoe7WP8A7LdWjC3W4q5cdGY7Idp7mOxFotJNtXZtNc6A2yxjcGe8coPC2a3wNw/Zb9edYr9kGDW2uNxJAm/iXVfwIWJjpndh/LXoR2kKMsIKTp0TGUmiIMNdPCPWnBs9+JoubdRd7qPNhUa52qsj/qL6GfpS9uP3Zb1E61gSpBB1p82n+8feqM9r7XAsfJHP/jXdntEHMAN6grTIyiuEUcZPlmjwk7iZqTULZymJJ1NTa6GO9pml2LRRRTCAooooAbJptlpwiuYqCCLcsg1FfAg1ZZaQpVGiykVP/wDLXlXQ2cOVWmSl7uo2oncyr/cRyoOD6Vad3XPdUbQ3MqLuBqFd2aDWjNmmXw9UeOy6nRmbmyRyqLc2IDwrWNhqbOE6VR4i/kMZc7Lofs1Dv9irZ4RW9OE6UhwlU8CLeU8xudintsGttBGoqUiXxo6+qnf5AxFehnBdK5OzhyrPl0UcnZeOejLYbaVxFypaIHUjUneTXR2jiDuRR5sx+grULswcq7XZw5VaOkrgh5UZPNij9pR6E/U1SdtsFfOzsSWckC3mKgKAQrKx68K9FOzJY6sqwIytBJ1mRl04cfaqjb+xrgtMlu1dxS3ZW6hu2/gKwVHeFcqtMEgzpw302OnUXYuWW1Rn+zvZp1wtlSzrKByoYgBn/wARhAPNjVg/ZjQwCzcJJaT6t+dRcFgMcpULgcQigAQdpmBpuglvCN27h6VocBsW+5PfNfswQRkxbXZ5gju1imPAm7I8rSpGaw2zLwust3DJaURluL3l9X56W1lI5N86lhbaHxX7SDk1m6g/qdhV/tXB37SDuBiL5OhHfYdcum8teQ/KalYHZl0qrXL+IBIBNstYIU8s6Whm86t4UV8jKDD2i3wPg7g4RdKk+kPVqmyrmSQlsNO7O2SPxd3M+lTG7P5ic1244PB0wzD52ZPqao//AEzUXu+tYq/h2jdYFm0jcfHbCZG9qlYkR5GXeEOKH/Tw8f612fbuao9sdvzYfK9/AWiDqHuYgn2FsVqdm4O4gIuXTdlmIJVVIBOg8EAx5VMu2QwggHzAP1p6RRmJwv7TUZgM+DvA8bOLtK3rbxAT5MaurfbG2JN5LuHXSHuJNqDEE3rZa2skwCWg6c6oO0/7GsJjrxu3HupyW2LCKNBui3J5+ImnMB+yXDWlVA905RC3ZVbwj4VNxAua2sAhSDB4xpUkG5VprqoeytndzaW3nuXI+3cdncniSzGfSpdABSRXVIaAOctGWuhS0AcRS10aSigEpMtdUtFAcZaMld0VFAMm3Sd3Txooomxg2qQ26kCkqaRNjAt0d1T9LRSCxkWq6FunKUVFFRvIKXLXdFFAcZaMtd0UUBxkoy13RRQHMUClNFSARRS0UAFFFFABRRR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s://encrypted-tbn2.gstatic.com/images?q=tbn:ANd9GcQ0is-bgb8-WuJfwcN7-1u3FIokCWcsdWGgyXRsGKeSbB4qIqm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643206" cy="307183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160" name="Picture 16" descr="https://encrypted-tbn2.gstatic.com/images?q=tbn:ANd9GcSGPR4ZSTTsVY51ib8NlfooyOoOzovr49Wzka62SlPDQMNWBLdD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14290"/>
            <a:ext cx="2643206" cy="310039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164" name="Picture 20" descr="https://encrypted-tbn1.gstatic.com/images?q=tbn:ANd9GcQLxNFMENHZCw_Jvo1_xBf8DezbTmbjK0sEbeqg9bYJmWGTKKb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00438"/>
            <a:ext cx="2643206" cy="310991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166" name="Picture 22" descr="https://encrypted-tbn2.gstatic.com/images?q=tbn:ANd9GcQdn4VbzthG5J7Jo6HoEZyMJkPH7yNaS_21NiQVmgklOknabX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14290"/>
            <a:ext cx="2643206" cy="310991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071802" y="3429000"/>
            <a:ext cx="6072198" cy="3214710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  <a:t>«…Вокруг Руслана ходит конь, </a:t>
            </a:r>
            <a:b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  <a:t>Поникнув гордой головою, </a:t>
            </a:r>
            <a:b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  <a:t>В его глазах исчез огонь! Не машет гривой золотою, </a:t>
            </a:r>
            <a:b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  <a:t>Не тешится, не скачет он </a:t>
            </a:r>
            <a:b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  <a:t>И ждёт, когда Руслан воспрянет... </a:t>
            </a:r>
            <a:b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  <a:t>Но князя крепок хладный сон, </a:t>
            </a:r>
            <a:b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2200" i="1" dirty="0" smtClean="0">
                <a:solidFill>
                  <a:srgbClr val="FF0000"/>
                </a:solidFill>
                <a:latin typeface="Georgia" pitchFamily="18" charset="0"/>
              </a:rPr>
              <a:t>И долго щит его не грянет…»</a:t>
            </a:r>
            <a:r>
              <a:rPr lang="ru-RU" sz="2200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  <a:t>- </a:t>
            </a: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из какой сказки отрывок? </a:t>
            </a:r>
            <a: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  <a:t>(«Руслан и Людмила»)</a:t>
            </a:r>
            <a:br>
              <a:rPr lang="ru-RU" sz="2200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Georgia" pitchFamily="18" charset="0"/>
              </a:rPr>
              <a:t>С кем сражался Руслан?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606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«Сказочный  мир  А. С. Пушкина»</vt:lpstr>
      <vt:lpstr>«Детство Саши»</vt:lpstr>
      <vt:lpstr>Слайд 3</vt:lpstr>
      <vt:lpstr>Мария Алексеевна Ганнибал (1745 – 1818) – бабушка А. С. Пушкина   </vt:lpstr>
      <vt:lpstr>Домик няни А.Р. Яковлевой</vt:lpstr>
      <vt:lpstr>«Сказочный мир»</vt:lpstr>
      <vt:lpstr>Викторина</vt:lpstr>
      <vt:lpstr>   «Руслан и Людмила» У  Лукоморья дуб зелёный, Златая цепь на дубе том, И днём, и ночью Кот учёный Всё ходит по цепи кругом. Идёт направо –  Песнь заводит. Налево –  Сказку говорит. Там чудеса, Там Леший бродит, Русалка на ветвях сидит…</vt:lpstr>
      <vt:lpstr>«…Вокруг Руслана ходит конь,  Поникнув гордой головою,  В его глазах исчез огонь! Не машет гривой золотою,  Не тешится, не скачет он  И ждёт, когда Руслан воспрянет...  Но князя крепок хладный сон,  И долго щит его не грянет…» - из какой сказки отрывок? («Руслан и Людмила») С кем сражался Руслан? </vt:lpstr>
      <vt:lpstr>Слайд 10</vt:lpstr>
      <vt:lpstr>Слайд 11</vt:lpstr>
      <vt:lpstr>«Жил-был поп. Толоконный лоб. Пошёл поп по базару посмотреть кой-какого товару…».  Как называется сказка? С кем соревновался чертёнок? (зайчонок, сивая кобыла).   Какую расплату взял Балда с попа?    </vt:lpstr>
      <vt:lpstr> «Царь Дадон», «Шамаханская царица», «Мудрец» - из какой сказки данные персонажи? «Вот мудрец перед Дадоном стал и вынул из мешка…» - кого вынул из мешка мудрец?  Где сидел петушок и зачем? За что наказал петушок царя Дадона?</vt:lpstr>
      <vt:lpstr>«Сказка – ложь, да в ней намёк. Добрым молодцам – урок!»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«Сказочный  мир  А. С. Пушкина»</dc:title>
  <dc:creator>Люба</dc:creator>
  <cp:lastModifiedBy>Люба</cp:lastModifiedBy>
  <cp:revision>52</cp:revision>
  <dcterms:created xsi:type="dcterms:W3CDTF">2014-06-13T09:49:07Z</dcterms:created>
  <dcterms:modified xsi:type="dcterms:W3CDTF">2014-06-15T09:50:33Z</dcterms:modified>
</cp:coreProperties>
</file>