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4" r:id="rId3"/>
    <p:sldId id="27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96" d="100"/>
          <a:sy n="96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9844-6227-4672-8850-902CA48F3885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77F77-BC69-4E4E-9164-DF671A9BD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475656" y="1052736"/>
            <a:ext cx="5760640" cy="28681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Презентация на тему: </a:t>
            </a:r>
            <a:b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«Домашние животные»</a:t>
            </a:r>
            <a:b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в старшей группе</a:t>
            </a:r>
            <a:b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7824" y="1412776"/>
            <a:ext cx="5760640" cy="286816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Презентация на тему: </a:t>
            </a:r>
            <a:b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«Домашние животные»</a:t>
            </a:r>
            <a:b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в старшей группе</a:t>
            </a:r>
            <a:br>
              <a:rPr kumimoji="0" lang="ru-RU" sz="3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499992" y="4149080"/>
            <a:ext cx="4392488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МАДОУ «Детский сад № 2 «Ласточка»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г. Балаково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Степанова Галина Фёдоровна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916832"/>
            <a:ext cx="55801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Презентация на тему: </a:t>
            </a:r>
            <a:b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«Поздравляем маму»</a:t>
            </a:r>
            <a:b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 в средней группе</a:t>
            </a:r>
            <a:b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12844"/>
            <a:ext cx="71287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День Матери</a:t>
            </a:r>
            <a:r>
              <a:rPr lang="ru-RU" sz="2400" dirty="0">
                <a:solidFill>
                  <a:schemeClr val="accent1"/>
                </a:solidFill>
              </a:rPr>
              <a:t> — постепенно приживается в России. Основанный Президентом Российской Федерации 30 января 1998 года, он празднуется в последнее воскресенье ноября, воздавая должное материнскому труду и их бескорыстной жертве ради блага своих детей. И это правильно: сколько бы хороших, добрых слов ни было сказано мамам, сколько бы поводов для этого ни придумали, лишними они не будут. Говорите мамам самые нежные слова, признавайтесь им в любви, и знайте пока у вас есть мама - вы под защитой ангела-хранителя. В ее сердце бесконечная любовь, тревога и прощение.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270892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Мама, так тебя люблю, 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Что не знаю прямо. 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Я большому кораблю </a:t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Дам названье "Мама".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Admin\Рабочий стол\DSC014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12968" cy="653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DSC01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DSC0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здник &quot;День матери&quot; МБДОУ &quot;Центр - детский сад 46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2008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rasMama.Ru :: Просмотр темы - Солнечные зайки :) (весна-лето 2011) ч. 26 Счастливые мамул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60648"/>
            <a:ext cx="79208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УБАНСКИЙ ГОСУДАРСТВЕННЫЙ УНИВЕРСИТЕТ Филиал в г. Славянске-на-Кубан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52927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4968552" cy="1512168"/>
          </a:xfrm>
        </p:spPr>
        <p:txBody>
          <a:bodyPr>
            <a:noAutofit/>
          </a:bodyPr>
          <a:lstStyle/>
          <a:p>
            <a:pPr algn="l"/>
            <a:r>
              <a:rPr lang="ru-RU" sz="2400" i="1" dirty="0">
                <a:solidFill>
                  <a:srgbClr val="FF0000"/>
                </a:solidFill>
              </a:rPr>
              <a:t>От чистого сердца,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Простыми словами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Давайте, друзья,</a:t>
            </a:r>
            <a:br>
              <a:rPr lang="ru-RU" sz="2400" i="1" dirty="0">
                <a:solidFill>
                  <a:srgbClr val="FF0000"/>
                </a:solidFill>
              </a:rPr>
            </a:br>
            <a:r>
              <a:rPr lang="ru-RU" sz="2400" i="1" dirty="0">
                <a:solidFill>
                  <a:srgbClr val="FF0000"/>
                </a:solidFill>
              </a:rPr>
              <a:t>Потолкуем о маме.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8507288" cy="363326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70C0"/>
                </a:solidFill>
              </a:rPr>
              <a:t>В 2012 году День Матери 25 ноября.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Мама! Самое прекрасное слово на земле – мама. Это первое слово, которое произносит человек, и оно звучит на всех языках мира одинаково нежно.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Хоть праздник этот еще молодой, и </a:t>
            </a:r>
            <a:r>
              <a:rPr lang="ru-RU" dirty="0" err="1">
                <a:solidFill>
                  <a:srgbClr val="0070C0"/>
                </a:solidFill>
              </a:rPr>
              <a:t>траций</a:t>
            </a:r>
            <a:r>
              <a:rPr lang="ru-RU" dirty="0">
                <a:solidFill>
                  <a:srgbClr val="0070C0"/>
                </a:solidFill>
              </a:rPr>
              <a:t> празднования и всенародной любви еще не приобрел, но хочется верить что он станет поистине любимым, почитаемым, святым!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Мама - это начало нашей жизни, самый теплый взгляд, самое любящее сердце, самые добрые руки. Становясь матерью, женщина открывает в себе лучшие качества: доброту, любовь и заботу.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сенние малыши - 2012г. Осень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6489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ладимир\Desktop\фото\DSC01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144000" cy="7389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 праздником!!!С днем матери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712879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DSC01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праздником!!!С днем матери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13690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От чистого сердца, Простыми словами Давайте, друзья, Потолкуем о маме.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Admin</cp:lastModifiedBy>
  <cp:revision>18</cp:revision>
  <dcterms:created xsi:type="dcterms:W3CDTF">2014-12-04T12:16:48Z</dcterms:created>
  <dcterms:modified xsi:type="dcterms:W3CDTF">2014-12-15T05:32:02Z</dcterms:modified>
</cp:coreProperties>
</file>