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60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19.10.2014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5157192"/>
            <a:ext cx="8183562" cy="1152525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Русская красавица-береза!</a:t>
            </a:r>
            <a:endParaRPr lang="ru-RU" sz="4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6672"/>
            <a:ext cx="3248310" cy="424847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4993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3672408" cy="48965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076360"/>
            <a:ext cx="4536504" cy="362920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9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4012015" cy="535758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42196"/>
            <a:ext cx="3564058" cy="535758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533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584843" cy="56886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32" y="548680"/>
            <a:ext cx="7344816" cy="524848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90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1196752"/>
            <a:ext cx="3757467" cy="496855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692696"/>
            <a:ext cx="3816424" cy="492327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7891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1F2123"/>
      </a:dk1>
      <a:lt1>
        <a:srgbClr val="FFFFFF"/>
      </a:lt1>
      <a:dk2>
        <a:srgbClr val="00B050"/>
      </a:dk2>
      <a:lt2>
        <a:srgbClr val="00B050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</TotalTime>
  <Words>3</Words>
  <Application>Microsoft Office PowerPoint</Application>
  <PresentationFormat>Экран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Русская красавица-береза!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красавица</dc:title>
  <dc:creator>василий</dc:creator>
  <cp:lastModifiedBy>василий</cp:lastModifiedBy>
  <cp:revision>5</cp:revision>
  <dcterms:created xsi:type="dcterms:W3CDTF">2014-10-19T04:54:22Z</dcterms:created>
  <dcterms:modified xsi:type="dcterms:W3CDTF">2014-10-19T08:23:44Z</dcterms:modified>
</cp:coreProperties>
</file>