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  <a:srgbClr val="FFE48F"/>
    <a:srgbClr val="FFE79B"/>
    <a:srgbClr val="FFF2C9"/>
    <a:srgbClr val="D6A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00A0-C69D-4068-81AC-10020B4876E8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9E2C-DCCE-44D5-9D2E-CC589895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propowerpoint.ru/wp-content/uploads/2013/02/Razvitie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7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2780928"/>
            <a:ext cx="2448272" cy="108012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ФОРМЫ РАБОТЫ С РОДИТЕЛЯМИ В ГРУППЕ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764704"/>
            <a:ext cx="2592288" cy="936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ИНФОРМАЦИОННЫЕ СТЕНДЫ, ПРЕЗЕНТАЦИИ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84984"/>
            <a:ext cx="2520280" cy="15841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ИНДИВИДУАЛЬНЫЕ, ГРУППОВЫЕ, ПОДГРУППОВЫЕ КОНСУЛЬТАЦИИ ВОСПИТАТЕЛЕЙ, МАСТЕР-КЛАССЫ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772816"/>
            <a:ext cx="2232248" cy="165618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СОВМЕСТНЫЕ ПРАЗДНИКИ, СОРЕВНОВАНИЯ, КОНЦЕРТЫ, ДОСУГОВАЯ ДЕЯТЕЛЬНОСТЬ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517232"/>
            <a:ext cx="2232248" cy="9361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КОНКУРСЫ, ВЫСТАВКИ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157192"/>
            <a:ext cx="2232248" cy="9361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ВЫПУСКИ ГАЗЕТ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404664"/>
            <a:ext cx="2232248" cy="936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АНКЕТИРОВАНИЕ, ТЕСТИРОВАНИЕ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836712"/>
            <a:ext cx="2232248" cy="10801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РОДИТЕЛЬСКИЕ СОБРАНИЯ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941168"/>
            <a:ext cx="2232248" cy="11521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УЧАСТИЕ РОДИТЕЛЕЙ В ПРОЕКТНОЙ ДЕЯТЕЛЬНОСТИ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3645024"/>
            <a:ext cx="2232248" cy="9361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СВЯЗЬ РОДИТЕЛЕЙ С ПЕДАГОГАМИ В  СОЦ.СЕТЯХ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060848"/>
            <a:ext cx="2232248" cy="936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РАБОТА КРУГЛОГО СТОЛА</a:t>
            </a:r>
            <a:endParaRPr lang="ru-RU" sz="2000" b="1" dirty="0"/>
          </a:p>
        </p:txBody>
      </p:sp>
      <p:cxnSp>
        <p:nvCxnSpPr>
          <p:cNvPr id="19" name="Прямая со стрелкой 18"/>
          <p:cNvCxnSpPr>
            <a:endCxn id="12" idx="2"/>
          </p:cNvCxnSpPr>
          <p:nvPr/>
        </p:nvCxnSpPr>
        <p:spPr>
          <a:xfrm flipV="1">
            <a:off x="4572000" y="1340768"/>
            <a:ext cx="36004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059832" y="1700808"/>
            <a:ext cx="1008112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627784" y="2636912"/>
            <a:ext cx="864096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508104" y="1556792"/>
            <a:ext cx="648072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940152" y="2852936"/>
            <a:ext cx="792088" cy="21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3"/>
          </p:cNvCxnSpPr>
          <p:nvPr/>
        </p:nvCxnSpPr>
        <p:spPr>
          <a:xfrm flipH="1">
            <a:off x="2699792" y="3501008"/>
            <a:ext cx="792088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" idx="0"/>
          </p:cNvCxnSpPr>
          <p:nvPr/>
        </p:nvCxnSpPr>
        <p:spPr>
          <a:xfrm>
            <a:off x="4572000" y="3861048"/>
            <a:ext cx="108012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059832" y="3861048"/>
            <a:ext cx="936104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36096" y="3861048"/>
            <a:ext cx="1224136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940152" y="3501008"/>
            <a:ext cx="72008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Razvitie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70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ym typeface="Wingdings 2"/>
              </a:rPr>
              <a:t></a:t>
            </a:r>
            <a:r>
              <a:rPr lang="ru-RU" sz="3200" b="1" dirty="0" smtClean="0">
                <a:sym typeface="Wingdings 2"/>
              </a:rPr>
              <a:t>Информационные стенды, презентации, родительские собрания, консультации для родителей, конкурсы, выставки</a:t>
            </a:r>
            <a:endParaRPr lang="ru-RU" sz="3200" b="1" dirty="0"/>
          </a:p>
        </p:txBody>
      </p:sp>
      <p:pic>
        <p:nvPicPr>
          <p:cNvPr id="82948" name="Picture 4" descr="D:\колокольчики\фото.газеты\DSCN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0402">
            <a:off x="6037143" y="4354394"/>
            <a:ext cx="2801051" cy="2101026"/>
          </a:xfrm>
          <a:prstGeom prst="rect">
            <a:avLst/>
          </a:prstGeom>
          <a:noFill/>
        </p:spPr>
      </p:pic>
      <p:pic>
        <p:nvPicPr>
          <p:cNvPr id="8" name="Picture 1" descr="D:\колокольчики\ФОТО ГРУППЫ\род.собрание февраль14\DSCN3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2952328" cy="2214496"/>
          </a:xfrm>
          <a:prstGeom prst="rect">
            <a:avLst/>
          </a:prstGeom>
          <a:noFill/>
        </p:spPr>
      </p:pic>
      <p:pic>
        <p:nvPicPr>
          <p:cNvPr id="9" name="Picture 2" descr="C:\Users\Алла Сарсания\Desktop\IMAG1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2808312" cy="1872208"/>
          </a:xfrm>
          <a:prstGeom prst="rect">
            <a:avLst/>
          </a:prstGeom>
          <a:noFill/>
        </p:spPr>
      </p:pic>
      <p:pic>
        <p:nvPicPr>
          <p:cNvPr id="82947" name="Picture 3" descr="D:\колокольчики\для баллов июнь 2014\2 слай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6945">
            <a:off x="3113144" y="1948508"/>
            <a:ext cx="2700364" cy="2013269"/>
          </a:xfrm>
          <a:prstGeom prst="rect">
            <a:avLst/>
          </a:prstGeom>
          <a:noFill/>
        </p:spPr>
      </p:pic>
      <p:pic>
        <p:nvPicPr>
          <p:cNvPr id="10" name="Picture 4" descr="D:\КОЛОКОЛЬЧИКИ НОВЫЕ 14\ДЛЯ БАЛЛОВ ЗИМА 2014\конкурс мой любимый литературный герой\Агосян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933056"/>
            <a:ext cx="1805947" cy="2708920"/>
          </a:xfrm>
          <a:prstGeom prst="rect">
            <a:avLst/>
          </a:prstGeom>
          <a:noFill/>
        </p:spPr>
      </p:pic>
      <p:pic>
        <p:nvPicPr>
          <p:cNvPr id="12" name="Picture 6" descr="C:\Users\Алла Сарсания\Desktop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221088"/>
            <a:ext cx="3437121" cy="238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7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ym typeface="Wingdings 2"/>
              </a:rPr>
              <a:t></a:t>
            </a:r>
            <a:r>
              <a:rPr lang="ru-RU" sz="3200" b="1" dirty="0" smtClean="0">
                <a:sym typeface="Wingdings 2"/>
              </a:rPr>
              <a:t>Совместные праздники, соревнования, концерты, </a:t>
            </a:r>
            <a:r>
              <a:rPr lang="ru-RU" sz="3200" b="1" dirty="0" err="1" smtClean="0">
                <a:sym typeface="Wingdings 2"/>
              </a:rPr>
              <a:t>досуговая</a:t>
            </a:r>
            <a:r>
              <a:rPr lang="ru-RU" sz="3200" b="1" dirty="0" smtClean="0">
                <a:sym typeface="Wingdings 2"/>
              </a:rPr>
              <a:t> деятельность, выпуски газет</a:t>
            </a:r>
            <a:endParaRPr lang="ru-RU" sz="3200" b="1" dirty="0"/>
          </a:p>
        </p:txBody>
      </p:sp>
      <p:pic>
        <p:nvPicPr>
          <p:cNvPr id="81921" name="Picture 1" descr="D:\КОЛОКОЛЬЧИКИ НОВЫЕ 14\праздник осени\DSCN4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600400" cy="2700605"/>
          </a:xfrm>
          <a:prstGeom prst="rect">
            <a:avLst/>
          </a:prstGeom>
          <a:noFill/>
        </p:spPr>
      </p:pic>
      <p:pic>
        <p:nvPicPr>
          <p:cNvPr id="81923" name="Picture 3" descr="D:\КОЛОКОЛЬЧИКИ НОВЫЕ 14\дети на спорте\IMAG1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3600400" cy="2400266"/>
          </a:xfrm>
          <a:prstGeom prst="rect">
            <a:avLst/>
          </a:prstGeom>
          <a:noFill/>
        </p:spPr>
      </p:pic>
      <p:pic>
        <p:nvPicPr>
          <p:cNvPr id="81924" name="Picture 4" descr="D:\КОЛОКОЛЬЧИКИ НОВЫЕ 14\неделя здоровья мама\IMAG1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707904" cy="2375925"/>
          </a:xfrm>
          <a:prstGeom prst="rect">
            <a:avLst/>
          </a:prstGeom>
          <a:noFill/>
        </p:spPr>
      </p:pic>
      <p:pic>
        <p:nvPicPr>
          <p:cNvPr id="7" name="Picture 3" descr="D:\КОЛОКОЛЬЧИКИ НОВЫЕ 14\ДЛЯ БАЛЛОВ ЗИМА 2014\ГАЗЕТЫ\IMAG1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6939">
            <a:off x="842032" y="4609107"/>
            <a:ext cx="1794949" cy="2692424"/>
          </a:xfrm>
          <a:prstGeom prst="rect">
            <a:avLst/>
          </a:prstGeom>
          <a:noFill/>
        </p:spPr>
      </p:pic>
      <p:pic>
        <p:nvPicPr>
          <p:cNvPr id="8" name="Picture 8" descr="D:\колокольчики\фото.газеты\DSCN35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196752"/>
            <a:ext cx="2424215" cy="1818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Razvitie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770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ym typeface="Wingdings 2"/>
              </a:rPr>
              <a:t></a:t>
            </a:r>
            <a:r>
              <a:rPr lang="ru-RU" sz="3600" b="1" dirty="0" smtClean="0">
                <a:sym typeface="Wingdings 2"/>
              </a:rPr>
              <a:t>Связь родителей с педагогами в соц. сетях</a:t>
            </a:r>
            <a:endParaRPr lang="ru-RU" sz="3600" b="1" dirty="0"/>
          </a:p>
        </p:txBody>
      </p:sp>
      <p:pic>
        <p:nvPicPr>
          <p:cNvPr id="79874" name="Picture 2" descr="C:\Users\Алла Сарсания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916832"/>
            <a:ext cx="4032448" cy="3901431"/>
          </a:xfrm>
          <a:prstGeom prst="rect">
            <a:avLst/>
          </a:prstGeom>
          <a:noFill/>
        </p:spPr>
      </p:pic>
      <p:pic>
        <p:nvPicPr>
          <p:cNvPr id="79877" name="Picture 5" descr="C:\Users\Алла Сарсания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416" y="620688"/>
            <a:ext cx="5256584" cy="3173400"/>
          </a:xfrm>
          <a:prstGeom prst="rect">
            <a:avLst/>
          </a:prstGeom>
          <a:noFill/>
        </p:spPr>
      </p:pic>
      <p:pic>
        <p:nvPicPr>
          <p:cNvPr id="1026" name="Picture 2" descr="C:\Users\Алла Сарсания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5408" y="3850516"/>
            <a:ext cx="5328592" cy="300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90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 Сарсания</dc:creator>
  <cp:lastModifiedBy>Алла Сарсания</cp:lastModifiedBy>
  <cp:revision>27</cp:revision>
  <dcterms:created xsi:type="dcterms:W3CDTF">2014-11-10T12:07:19Z</dcterms:created>
  <dcterms:modified xsi:type="dcterms:W3CDTF">2014-12-14T10:13:28Z</dcterms:modified>
</cp:coreProperties>
</file>