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ACB208-63C4-4D5E-A3CC-CB1012464E58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507168" cy="1701716"/>
          </a:xfrm>
        </p:spPr>
        <p:txBody>
          <a:bodyPr/>
          <a:lstStyle/>
          <a:p>
            <a:pPr algn="ctr"/>
            <a:r>
              <a:rPr lang="ru-RU" dirty="0" smtClean="0"/>
              <a:t>Игровая деятельность дошкольников в логике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789040"/>
            <a:ext cx="4968552" cy="2585882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b="0" dirty="0" smtClean="0"/>
              <a:t>Бондаренко Екатерина Николаевна</a:t>
            </a:r>
          </a:p>
          <a:p>
            <a:r>
              <a:rPr lang="ru-RU" dirty="0" err="1" smtClean="0"/>
              <a:t>Булах</a:t>
            </a:r>
            <a:r>
              <a:rPr lang="ru-RU" dirty="0" smtClean="0"/>
              <a:t> Оксана Витальевна</a:t>
            </a:r>
          </a:p>
          <a:p>
            <a:r>
              <a:rPr lang="ru-RU" b="0" dirty="0" err="1" smtClean="0"/>
              <a:t>Жаурова</a:t>
            </a:r>
            <a:r>
              <a:rPr lang="ru-RU" b="0" dirty="0" smtClean="0"/>
              <a:t> Наталия Валерьевна</a:t>
            </a:r>
          </a:p>
          <a:p>
            <a:r>
              <a:rPr lang="ru-RU" b="0" dirty="0" err="1" smtClean="0"/>
              <a:t>Поволоцкая</a:t>
            </a:r>
            <a:r>
              <a:rPr lang="ru-RU" b="0" dirty="0" smtClean="0"/>
              <a:t> Марина Федоровна</a:t>
            </a:r>
          </a:p>
          <a:p>
            <a:r>
              <a:rPr lang="ru-RU" b="0" dirty="0" smtClean="0"/>
              <a:t>Ященко Любовь Петровна</a:t>
            </a:r>
          </a:p>
          <a:p>
            <a:r>
              <a:rPr lang="ru-RU" dirty="0" smtClean="0"/>
              <a:t>МБУ детский сад №153 «Олеся»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327"/>
            <a:ext cx="7539608" cy="18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3200" dirty="0" smtClean="0"/>
              <a:t>Дайте же детям играть, пока игра их радует, влечет к себе и вместе с тем приносит пользу!» Е.А. Покровский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2852936"/>
            <a:ext cx="7097216" cy="36210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6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48680"/>
            <a:ext cx="6912768" cy="590465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Игра – ведущий вид деятельности детей дошкольного возраста. Определение ведущего вида деятельности дано А.Н. Леонтьевым – деятельность , развитие которой обуславливает главные изменения в психических процессах и психологических особенностях личности на данной стадии развития.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6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408712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Факторы реализации игры: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908720"/>
            <a:ext cx="7200800" cy="504056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800" dirty="0" smtClean="0"/>
              <a:t>Установление содержательной связи между знаниями детей об окружающей действительности (содержание познавательной сферы) и их игрой;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Включение всех видов игр в педагогический процесс;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Своевременная организация развивающей предметно – пространственной среды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2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691680" y="188640"/>
            <a:ext cx="676652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20688"/>
            <a:ext cx="6478488" cy="57542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ФГОС во главу угла ставит индивидуальный подход к ребенку и игру, в которой происходит сохранение </a:t>
            </a:r>
            <a:r>
              <a:rPr lang="ru-RU" sz="3600" dirty="0" err="1" smtClean="0"/>
              <a:t>самоценности</a:t>
            </a:r>
            <a:r>
              <a:rPr lang="ru-RU" sz="3600" dirty="0" smtClean="0"/>
              <a:t> дошкольного детства. Факт повышения роли игры как ведущего вида деятельности и отведение ей главенствующего места.</a:t>
            </a:r>
          </a:p>
        </p:txBody>
      </p:sp>
    </p:spTree>
    <p:extLst>
      <p:ext uri="{BB962C8B-B14F-4D97-AF65-F5344CB8AC3E}">
        <p14:creationId xmlns:p14="http://schemas.microsoft.com/office/powerpoint/2010/main" val="2490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ИГРАЕМ:</a:t>
            </a:r>
            <a:br>
              <a:rPr lang="ru-RU" dirty="0" smtClean="0"/>
            </a:br>
            <a:r>
              <a:rPr lang="ru-RU" dirty="0" smtClean="0"/>
              <a:t>                                           в сюжетно-ролевые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155868"/>
            <a:ext cx="3407436" cy="25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89724"/>
            <a:ext cx="3168572" cy="384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В режиссерские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1483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подвижные игры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Народные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106649" cy="45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спортивные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679" y="2288913"/>
            <a:ext cx="2916324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9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дидактические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60" y="206084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060849"/>
            <a:ext cx="3947995" cy="296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178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Wingdings</vt:lpstr>
      <vt:lpstr>Wingdings 2</vt:lpstr>
      <vt:lpstr>Эркер</vt:lpstr>
      <vt:lpstr>Игровая деятельность дошкольников в логике ФГОС</vt:lpstr>
      <vt:lpstr>Презентация PowerPoint</vt:lpstr>
      <vt:lpstr>Факторы реализации игры:</vt:lpstr>
      <vt:lpstr>Презентация PowerPoint</vt:lpstr>
      <vt:lpstr>МЫ ИГРАЕМ:                                            в сюжетно-ролевые игры</vt:lpstr>
      <vt:lpstr>В режиссерские игры</vt:lpstr>
      <vt:lpstr>В подвижные игры </vt:lpstr>
      <vt:lpstr>Презентация PowerPoint</vt:lpstr>
      <vt:lpstr>В дидактические игры</vt:lpstr>
      <vt:lpstr>«Дайте же детям играть, пока игра их радует, влечет к себе и вместе с тем приносит пользу!» Е.А. Покровский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деятельность дошкольников в логике ФГОС</dc:title>
  <dc:creator>Admin</dc:creator>
  <cp:lastModifiedBy>бондаренко екатерина</cp:lastModifiedBy>
  <cp:revision>13</cp:revision>
  <dcterms:created xsi:type="dcterms:W3CDTF">2014-09-02T10:05:07Z</dcterms:created>
  <dcterms:modified xsi:type="dcterms:W3CDTF">2014-12-15T13:13:55Z</dcterms:modified>
</cp:coreProperties>
</file>