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61" r:id="rId5"/>
    <p:sldId id="262" r:id="rId6"/>
    <p:sldId id="272" r:id="rId7"/>
    <p:sldId id="271" r:id="rId8"/>
    <p:sldId id="258" r:id="rId9"/>
    <p:sldId id="259" r:id="rId10"/>
    <p:sldId id="260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&#1057;&#1072;&#1082;&#1089;&#1086;&#1092;&#1086;&#1085;%20-%20&#1052;&#1091;&#1079;&#1099;&#1082;&#1072;%20&#1041;&#1086;&#1075;&#1086;&#1074;%20&#1048;%20&#1052;&#1077;&#1083;&#1086;&#1076;&#1080;&#1103;%20&#1044;&#1083;&#1103;%20&#1044;&#1091;&#1096;&#1080;%20%5b&#1089;%20&#1089;&#1072;&#1081;&#1090;&#1072;%20www.ololo.fm%5d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&#1057;&#1072;&#1082;&#1089;&#1086;&#1092;&#1086;&#1085;%20-%20&#1052;&#1091;&#1079;&#1099;&#1082;&#1072;%20&#1041;&#1086;&#1075;&#1086;&#1074;%20&#1048;%20&#1052;&#1077;&#1083;&#1086;&#1076;&#1080;&#1103;%20&#1044;&#1083;&#1103;%20&#1044;&#1091;&#1096;&#1080;%20%5b&#1089;%20&#1089;&#1072;&#1081;&#1090;&#1072;%20www.ololo.fm%5d.mp3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438400" y="4724400"/>
            <a:ext cx="5943600" cy="1143000"/>
          </a:xfrm>
        </p:spPr>
        <p:txBody>
          <a:bodyPr>
            <a:normAutofit fontScale="925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Шишвалеева Зимфира Ахмадулловна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высшей квалификационной категории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МАДОУ ДС № 18 г. Челябинска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Desktop\фото с телефона\конкуср академия\0_57e8f_57f125bb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143000"/>
            <a:ext cx="5587207" cy="2983568"/>
          </a:xfrm>
          <a:prstGeom prst="rect">
            <a:avLst/>
          </a:prstGeom>
          <a:noFill/>
        </p:spPr>
      </p:pic>
      <p:pic>
        <p:nvPicPr>
          <p:cNvPr id="10" name="Саксофон - Музыка Богов И Мелодия Для Души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0141007_13271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876800" y="13716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Содержимое 7" descr="20140919_09201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1143000" y="10668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20141007_132629 - копи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362200" y="1219200"/>
            <a:ext cx="4776936" cy="46226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324600" cy="96043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Компотик для Винни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20141013_17353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143000" y="990600"/>
            <a:ext cx="3886200" cy="291465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Содержимое 10" descr="20141013_17353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343400" y="2971800"/>
            <a:ext cx="3810000" cy="28575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0141013_17354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66800" y="1066800"/>
            <a:ext cx="3759200" cy="28194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Содержимое 7" descr="20141013_17360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419600" y="2971800"/>
            <a:ext cx="3810000" cy="28575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7818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Наше оформление веранды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20141013_17353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676400" y="1371600"/>
            <a:ext cx="5943600" cy="44577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аксофон - Музыка Богов И Мелодия Для Души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534400" y="6172200"/>
            <a:ext cx="304800" cy="304800"/>
          </a:xfrm>
          <a:prstGeom prst="round2DiagRect">
            <a:avLst/>
          </a:prstGeom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76400" y="25908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62200" y="2590800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 деревьях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листья пожелтели,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 край далекий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птицы улетели,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небо хмурое,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дождик льется,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время года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осенью зовется.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(М. Ходякова)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010400" cy="8842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Оформление раздевалки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141013_09251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66800" y="1524000"/>
            <a:ext cx="3394472" cy="34591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Содержимое 10" descr="20141013_09243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34000" y="1752600"/>
            <a:ext cx="2895600" cy="40687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20140916_11220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143000" y="11430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20140926_11192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76800" y="12954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0141013_092655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1447800" y="1066800"/>
            <a:ext cx="6299200" cy="47244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410800748_frame-autumn-romantic - копия (10)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143000" y="1066800"/>
            <a:ext cx="3268872" cy="4515017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Содержимое 7" descr="20141002_09333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343400" y="2590800"/>
            <a:ext cx="3962400" cy="2971800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0141002_09351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66800" y="10668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1349539467_2bbd5364-cebd-4b64-9779-b48afa8cdb38 - копия (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143000"/>
            <a:ext cx="3371850" cy="471221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0140919_09205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66800" y="10668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Содержимое 7" descr="20141007_13263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76800" y="13716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20141007_13265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066800" y="10668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Содержимое 12" descr="20140919_09210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00600" y="1295400"/>
            <a:ext cx="3394472" cy="4525963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26</Words>
  <PresentationFormat>Экран (4:3)</PresentationFormat>
  <Paragraphs>8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 Если на деревьях  листья пожелтели, Если в край далекий  птицы улетели, Если небо хмурое,  если дождик льется, Это время года  осенью зовется. (М. Ходякова) </vt:lpstr>
      <vt:lpstr>Оформление раздевалки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Компотик для Винни</vt:lpstr>
      <vt:lpstr>Слайд 12</vt:lpstr>
      <vt:lpstr>Слайд 13</vt:lpstr>
      <vt:lpstr>Наше оформление веранды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Закружила осень золотая</dc:title>
  <dc:creator>Зимфира Шишвалеева</dc:creator>
  <cp:lastModifiedBy>User</cp:lastModifiedBy>
  <cp:revision>22</cp:revision>
  <dcterms:created xsi:type="dcterms:W3CDTF">2014-10-13T16:32:32Z</dcterms:created>
  <dcterms:modified xsi:type="dcterms:W3CDTF">2014-12-14T12:28:20Z</dcterms:modified>
</cp:coreProperties>
</file>