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62" r:id="rId6"/>
    <p:sldId id="265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730368-6638-43F6-969E-D7ED39324D0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244F0E-6935-49A1-B5A4-7A0E67446144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«Речевая разминка»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занятиии</a:t>
            </a:r>
            <a:r>
              <a:rPr lang="ru-RU" dirty="0" smtClean="0"/>
              <a:t> по литературному чтению: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Вон с пропеллером живёт на крыше. Кто он?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Что в голове у </a:t>
            </a:r>
            <a:r>
              <a:rPr lang="ru-RU" sz="2400" dirty="0" err="1" smtClean="0"/>
              <a:t>Винни-Пуха</a:t>
            </a:r>
            <a:r>
              <a:rPr lang="ru-RU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братьев у </a:t>
            </a:r>
            <a:r>
              <a:rPr lang="ru-RU" sz="2400" dirty="0" err="1" smtClean="0"/>
              <a:t>Ниф-Нифа</a:t>
            </a:r>
            <a:r>
              <a:rPr lang="ru-RU" sz="2400" dirty="0" smtClean="0"/>
              <a:t>? Кто они?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летательный аппарат Бабы Яги?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сказочная скатерть?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Имя какой девочки говорит о её росте?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Кто лучший в мире крокодил?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Кто главный герой из сказки «По щучьему веленью»?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Какое имя девочки из сказки «Три медведя»?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Кем была крёстная Золушки?</a:t>
            </a:r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занятии по литературному чтению: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/>
              <a:t>Буратино проткнул носом нарисованный…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Кто «бродит по цепи кругом»?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Из чего стрелял Иван-царевич в сказке «Царевна-лягушка»?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Как звали девочку, чей братик превратился в козлёночка?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Кто был пленником у Снежной Королевы?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Кто героиня сказки, укравшая петуха?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Чем заправляли свой автомобиль малыши из Цветочного города?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занятии по развитию речи: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 что это у человека?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птицы крыло – у человека?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зверя лапа – у человека…</a:t>
            </a:r>
          </a:p>
          <a:p>
            <a:pPr marL="514350" indent="-514350">
              <a:buAutoNum type="arabicPeriod"/>
            </a:pPr>
            <a:r>
              <a:rPr lang="ru-RU" dirty="0" smtClean="0"/>
              <a:t>У собаки морда – у человека…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льва пасть – у человека…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конфеты фантик – у человека…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машины мотор – у человека…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подводной лодки перископ – у человека…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занятии по развитию речи: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Растёт зелёный кустик, дотронешься – укусит.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Дышит, растёт, а ходить не может.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Если б не было его, не сказал бы ничего.</a:t>
            </a:r>
          </a:p>
          <a:p>
            <a:pPr marL="514350" indent="-514350">
              <a:buAutoNum type="arabicPeriod"/>
            </a:pPr>
            <a:r>
              <a:rPr lang="ru-RU" dirty="0" smtClean="0"/>
              <a:t>Летняя шапка от солнца.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Он пушистый, серебристый, белый-белый, чистый-чистый, ватой наземь лёг.</a:t>
            </a:r>
          </a:p>
          <a:p>
            <a:pPr marL="514350" indent="-514350">
              <a:buAutoNum type="arabicPeriod"/>
            </a:pPr>
            <a:r>
              <a:rPr lang="ru-RU" dirty="0" smtClean="0"/>
              <a:t>С буквой «У» на нём сидят, с «О» – и пишут и едят.</a:t>
            </a:r>
          </a:p>
          <a:p>
            <a:pPr marL="514350" indent="-514350">
              <a:buAutoNum type="arabicPeriod"/>
            </a:pPr>
            <a:r>
              <a:rPr lang="ru-RU" dirty="0" smtClean="0"/>
              <a:t>Терпенье и труд всё…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Назови, что это.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Век.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Площадка для бокса.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Гриб в горошек?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отделяет голову от туловища?</a:t>
            </a:r>
          </a:p>
          <a:p>
            <a:pPr marL="514350" indent="-514350">
              <a:buAutoNum type="arabicPeriod"/>
            </a:pPr>
            <a:r>
              <a:rPr lang="ru-RU" dirty="0" smtClean="0"/>
              <a:t>Что такое рафинад?</a:t>
            </a:r>
          </a:p>
          <a:p>
            <a:pPr marL="514350" indent="-514350">
              <a:buAutoNum type="arabicPeriod"/>
            </a:pPr>
            <a:r>
              <a:rPr lang="ru-RU" dirty="0" smtClean="0"/>
              <a:t>В</a:t>
            </a:r>
            <a:r>
              <a:rPr lang="ru-RU" dirty="0" smtClean="0"/>
              <a:t>алит изо рта на улице в сильный мороз?</a:t>
            </a:r>
          </a:p>
          <a:p>
            <a:pPr marL="514350" indent="-514350">
              <a:buAutoNum type="arabicPeriod"/>
            </a:pPr>
            <a:r>
              <a:rPr lang="ru-RU" dirty="0" smtClean="0"/>
              <a:t>Механический человек. Кто это?</a:t>
            </a:r>
          </a:p>
          <a:p>
            <a:pPr marL="514350" indent="-514350">
              <a:buAutoNum type="arabicPeriod"/>
            </a:pPr>
            <a:r>
              <a:rPr lang="ru-RU" smtClean="0"/>
              <a:t>Лесная дорожка.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занятии по математике: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Какое сегодня число? День недели?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пальцев на левой ноге?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У паука четыре пары ног. Сколько ног у паука?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месяцев в году?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туфелек потеряла Золушка?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В названии какой птицы сорок букв?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бабушек у Красной Шапочки?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крыльев у жука?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Семь дней  с понедельника по воскресенье. Что это?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Сколько хвостов у двух слонов?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На занятии по ознакомлению </a:t>
            </a:r>
            <a:br>
              <a:rPr lang="ru-RU" sz="2800" dirty="0" smtClean="0"/>
            </a:br>
            <a:r>
              <a:rPr lang="ru-RU" sz="2800" dirty="0" smtClean="0"/>
              <a:t>с окружающим миром: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принимают в стирку бельё?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тебя лечат?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держат самолёты?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хранят автомобили?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дома готовят еду?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работают клоуны?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дают на время книги?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делают причёски?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стряпают хлеб?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место, где продают продукты?</a:t>
            </a:r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На занятии по ознакомлению </a:t>
            </a:r>
            <a:br>
              <a:rPr lang="ru-RU" sz="2800" dirty="0" smtClean="0"/>
            </a:br>
            <a:r>
              <a:rPr lang="ru-RU" sz="2800" dirty="0" smtClean="0"/>
              <a:t>с окружающим миром: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Цепочка верблюдов, движущаяся в пустыне?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Дом для птицы?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«Рубашка» для подушки?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В него мы смотрим, чтобы увидеть себя. Что это?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Кресло для царя. Что это?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Можно ли в решете принести воду?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Цветок, на котором гадают?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Папа, мама и дети.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 называется очень маленькая частичка хлеба?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Дом для рыбок на столе?</a:t>
            </a:r>
          </a:p>
          <a:p>
            <a:pPr marL="514350" indent="-514350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</TotalTime>
  <Words>561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«Речевая разминка»</vt:lpstr>
      <vt:lpstr>На занятиии по литературному чтению:</vt:lpstr>
      <vt:lpstr>На занятии по литературному чтению:</vt:lpstr>
      <vt:lpstr>На занятии по развитию речи:</vt:lpstr>
      <vt:lpstr>На занятии по развитию речи:</vt:lpstr>
      <vt:lpstr>Словарная работа</vt:lpstr>
      <vt:lpstr>На занятии по математике:</vt:lpstr>
      <vt:lpstr>На занятии по ознакомлению  с окружающим миром:</vt:lpstr>
      <vt:lpstr>На занятии по ознакомлению  с окружающим миром:</vt:lpstr>
      <vt:lpstr>Слайд 10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«Речевая разминка»</dc:title>
  <dc:creator>USER</dc:creator>
  <cp:lastModifiedBy>USER</cp:lastModifiedBy>
  <cp:revision>5</cp:revision>
  <dcterms:created xsi:type="dcterms:W3CDTF">2014-02-17T13:56:09Z</dcterms:created>
  <dcterms:modified xsi:type="dcterms:W3CDTF">2014-02-17T14:39:30Z</dcterms:modified>
</cp:coreProperties>
</file>