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5D2A-7D5E-4892-9800-CA1B76287D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015-F96B-49E9-A77B-A6F17152D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5D2A-7D5E-4892-9800-CA1B76287DD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2015-F96B-49E9-A77B-A6F17152D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67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03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3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Евдокимова</dc:creator>
  <cp:lastModifiedBy>Юлия Евдокимова</cp:lastModifiedBy>
  <cp:revision>3</cp:revision>
  <dcterms:created xsi:type="dcterms:W3CDTF">2014-12-07T09:56:28Z</dcterms:created>
  <dcterms:modified xsi:type="dcterms:W3CDTF">2014-12-07T10:01:08Z</dcterms:modified>
</cp:coreProperties>
</file>