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лесу темном есть избушка </a:t>
            </a:r>
            <a:endParaRPr lang="ru-RU" dirty="0"/>
          </a:p>
        </p:txBody>
      </p:sp>
      <p:pic>
        <p:nvPicPr>
          <p:cNvPr id="6" name="Содержимое 5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020438"/>
            <a:ext cx="7467599" cy="55934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304800" cy="304800"/>
          </a:xfrm>
        </p:spPr>
        <p:txBody>
          <a:bodyPr>
            <a:normAutofit/>
          </a:bodyPr>
          <a:lstStyle/>
          <a:p>
            <a:r>
              <a:rPr lang="ru-RU" sz="800" dirty="0" smtClean="0"/>
              <a:t>ч</a:t>
            </a:r>
            <a:endParaRPr lang="ru-RU" sz="800" dirty="0"/>
          </a:p>
        </p:txBody>
      </p:sp>
      <p:pic>
        <p:nvPicPr>
          <p:cNvPr id="5" name="Содержимое 4" descr="загруженное (10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1857375" cy="2466975"/>
          </a:xfrm>
        </p:spPr>
      </p:pic>
      <p:pic>
        <p:nvPicPr>
          <p:cNvPr id="6" name="Содержимое 5" descr="загруженное (11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276600" y="2133600"/>
            <a:ext cx="2466975" cy="1847850"/>
          </a:xfrm>
        </p:spPr>
      </p:pic>
      <p:pic>
        <p:nvPicPr>
          <p:cNvPr id="3074" name="Picture 2" descr="E:\картинки звук ч\загруженное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209800"/>
            <a:ext cx="2562225" cy="1781175"/>
          </a:xfrm>
          <a:prstGeom prst="rect">
            <a:avLst/>
          </a:prstGeom>
          <a:noFill/>
        </p:spPr>
      </p:pic>
      <p:pic>
        <p:nvPicPr>
          <p:cNvPr id="3075" name="Picture 3" descr="E:\картинки звук ч\загруженное (1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0"/>
            <a:ext cx="2619375" cy="1743075"/>
          </a:xfrm>
          <a:prstGeom prst="rect">
            <a:avLst/>
          </a:prstGeom>
          <a:noFill/>
        </p:spPr>
      </p:pic>
      <p:pic>
        <p:nvPicPr>
          <p:cNvPr id="3076" name="Picture 4" descr="E:\картинки звук ч\загруженное (1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267200"/>
            <a:ext cx="2228850" cy="2047875"/>
          </a:xfrm>
          <a:prstGeom prst="rect">
            <a:avLst/>
          </a:prstGeom>
          <a:noFill/>
        </p:spPr>
      </p:pic>
      <p:pic>
        <p:nvPicPr>
          <p:cNvPr id="3077" name="Picture 5" descr="E:\картинки звук ч\загруженное (1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4114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Стоит задом наперед</a:t>
            </a:r>
            <a:br>
              <a:rPr lang="ru-RU" dirty="0" smtClean="0"/>
            </a:br>
            <a:r>
              <a:rPr lang="ru-RU" dirty="0" smtClean="0"/>
              <a:t>В той избушке есть старушка,</a:t>
            </a:r>
            <a:endParaRPr lang="ru-RU" dirty="0"/>
          </a:p>
        </p:txBody>
      </p:sp>
      <p:pic>
        <p:nvPicPr>
          <p:cNvPr id="6" name="Содержимое 5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98967" y="1295400"/>
            <a:ext cx="7006834" cy="52754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Бабушка Яга живет. Нос крючком, глаза большие</a:t>
            </a:r>
            <a:endParaRPr lang="ru-RU" dirty="0"/>
          </a:p>
        </p:txBody>
      </p:sp>
      <p:pic>
        <p:nvPicPr>
          <p:cNvPr id="5" name="Содержимое 4" descr="загруженное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281572"/>
            <a:ext cx="5410200" cy="52941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Словно угольки горят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1" y="1419972"/>
            <a:ext cx="6547930" cy="49046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Ух, сердитая какая!</a:t>
            </a:r>
            <a:br>
              <a:rPr lang="ru-RU" dirty="0" smtClean="0"/>
            </a:br>
            <a:r>
              <a:rPr lang="ru-RU" dirty="0" smtClean="0"/>
              <a:t>Дыбом волосы стоят.</a:t>
            </a:r>
            <a:endParaRPr lang="ru-RU" dirty="0"/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259304"/>
            <a:ext cx="5105400" cy="54565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4799" y="304800"/>
            <a:ext cx="228600" cy="228600"/>
          </a:xfrm>
        </p:spPr>
        <p:txBody>
          <a:bodyPr>
            <a:normAutofit/>
          </a:bodyPr>
          <a:lstStyle/>
          <a:p>
            <a:r>
              <a:rPr lang="ru-RU" sz="800" dirty="0" smtClean="0"/>
              <a:t>3</a:t>
            </a:r>
            <a:endParaRPr lang="ru-RU" sz="800" dirty="0"/>
          </a:p>
        </p:txBody>
      </p:sp>
      <p:pic>
        <p:nvPicPr>
          <p:cNvPr id="4" name="Содержимое 3" descr="0009-014-Idjot-pismonosets-V-druguju-Kvartiru-.-I-vidit-Na-kukhne-Takuju-kartin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-533400"/>
            <a:ext cx="8198254" cy="8368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990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pic>
        <p:nvPicPr>
          <p:cNvPr id="10" name="Содержимое 9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828800"/>
            <a:ext cx="2143125" cy="2143125"/>
          </a:xfrm>
        </p:spPr>
      </p:pic>
      <p:pic>
        <p:nvPicPr>
          <p:cNvPr id="11" name="Содержимое 10" descr="images (4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048000" y="1676400"/>
            <a:ext cx="2143125" cy="2143125"/>
          </a:xfrm>
        </p:spPr>
      </p:pic>
      <p:pic>
        <p:nvPicPr>
          <p:cNvPr id="1026" name="Picture 2" descr="E:\картинки звук ч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981200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E:\картинки звук ч\images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648200"/>
            <a:ext cx="2571750" cy="1771650"/>
          </a:xfrm>
          <a:prstGeom prst="rect">
            <a:avLst/>
          </a:prstGeom>
          <a:noFill/>
        </p:spPr>
      </p:pic>
      <p:pic>
        <p:nvPicPr>
          <p:cNvPr id="1028" name="Picture 4" descr="E:\картинки звук ч\загруженное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419600"/>
            <a:ext cx="2466975" cy="1847850"/>
          </a:xfrm>
          <a:prstGeom prst="rect">
            <a:avLst/>
          </a:prstGeom>
          <a:noFill/>
        </p:spPr>
      </p:pic>
      <p:pic>
        <p:nvPicPr>
          <p:cNvPr id="1029" name="Picture 5" descr="E:\картинки звук ч\загруженное (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4038600"/>
            <a:ext cx="190500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096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pic>
        <p:nvPicPr>
          <p:cNvPr id="5" name="Содержимое 4" descr="загруженное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05000"/>
            <a:ext cx="2800350" cy="1638300"/>
          </a:xfrm>
        </p:spPr>
      </p:pic>
      <p:pic>
        <p:nvPicPr>
          <p:cNvPr id="6" name="Содержимое 5" descr="images (7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657600" y="1752600"/>
            <a:ext cx="1524000" cy="2352675"/>
          </a:xfrm>
        </p:spPr>
      </p:pic>
      <p:pic>
        <p:nvPicPr>
          <p:cNvPr id="2050" name="Picture 2" descr="E:\картинки звук ч\загруженное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057400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E:\картинки звук ч\загруженное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810000"/>
            <a:ext cx="1847850" cy="2476500"/>
          </a:xfrm>
          <a:prstGeom prst="rect">
            <a:avLst/>
          </a:prstGeom>
          <a:noFill/>
        </p:spPr>
      </p:pic>
      <p:pic>
        <p:nvPicPr>
          <p:cNvPr id="2052" name="Picture 4" descr="E:\картинки звук ч\загруженное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4419600"/>
            <a:ext cx="2466975" cy="1847850"/>
          </a:xfrm>
          <a:prstGeom prst="rect">
            <a:avLst/>
          </a:prstGeom>
          <a:noFill/>
        </p:spPr>
      </p:pic>
      <p:pic>
        <p:nvPicPr>
          <p:cNvPr id="2053" name="Picture 5" descr="E:\картинки звук ч\загруженное (9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43434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29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В лесу темном есть избушка </vt:lpstr>
      <vt:lpstr>Стоит задом наперед В той избушке есть старушка,</vt:lpstr>
      <vt:lpstr>Бабушка Яга живет. Нос крючком, глаза большие</vt:lpstr>
      <vt:lpstr>Словно угольки горят</vt:lpstr>
      <vt:lpstr>Ух, сердитая какая! Дыбом волосы стоят.</vt:lpstr>
      <vt:lpstr>Слайд 6</vt:lpstr>
      <vt:lpstr>3</vt:lpstr>
      <vt:lpstr>ч</vt:lpstr>
      <vt:lpstr>ч</vt:lpstr>
      <vt:lpstr>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лесу темном есть избушка </dc:title>
  <dc:creator>user</dc:creator>
  <cp:lastModifiedBy>user</cp:lastModifiedBy>
  <cp:revision>3</cp:revision>
  <dcterms:created xsi:type="dcterms:W3CDTF">2014-02-11T11:41:28Z</dcterms:created>
  <dcterms:modified xsi:type="dcterms:W3CDTF">2014-02-11T12:05:30Z</dcterms:modified>
</cp:coreProperties>
</file>