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8149-421F-473B-AA2E-66909DBC884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CEEA-2AAB-4E25-A316-D6B90C45D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Трафаретный театр в формировании связной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7786710" cy="12858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Подготовила: Мелихова  Ольга                                    </a:t>
            </a:r>
            <a:r>
              <a:rPr lang="ru-RU" dirty="0" smtClean="0"/>
              <a:t>Валентиновна </a:t>
            </a:r>
          </a:p>
          <a:p>
            <a:r>
              <a:rPr lang="ru-RU" sz="2400" dirty="0" smtClean="0"/>
              <a:t>воспитатель средней группы </a:t>
            </a:r>
          </a:p>
          <a:p>
            <a:endParaRPr lang="ru-RU" dirty="0"/>
          </a:p>
        </p:txBody>
      </p:sp>
      <p:pic>
        <p:nvPicPr>
          <p:cNvPr id="1026" name="Picture 2" descr="C:\Users\1\Desktop\картинка трафар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0339">
            <a:off x="2177640" y="2242374"/>
            <a:ext cx="3627756" cy="264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4572032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Исходя из этих наблюдений я в последующем могу сама подбирать пары, объединяя детей с разной коммуникативной позицией. </a:t>
            </a:r>
          </a:p>
          <a:p>
            <a:pPr>
              <a:buNone/>
            </a:pPr>
            <a:r>
              <a:rPr lang="ru-RU" sz="2800" dirty="0" smtClean="0"/>
              <a:t>    Важно понимать, что в составлении диалогических сказок главное-сам процесс взаимодействия детей, а не результат (полученная сказка) .</a:t>
            </a:r>
          </a:p>
          <a:p>
            <a:endParaRPr lang="ru-RU" sz="2800" dirty="0"/>
          </a:p>
        </p:txBody>
      </p:sp>
      <p:pic>
        <p:nvPicPr>
          <p:cNvPr id="9218" name="Picture 2" descr="C:\Users\1\Desktop\20131202_1606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1142985"/>
            <a:ext cx="371973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71736" y="5357826"/>
            <a:ext cx="4772036" cy="7143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СПАСИБО ЗА ВНИМАНИЕ!!!</a:t>
            </a:r>
            <a:endParaRPr lang="ru-RU" sz="3600" b="1" dirty="0"/>
          </a:p>
        </p:txBody>
      </p:sp>
      <p:pic>
        <p:nvPicPr>
          <p:cNvPr id="11" name="Picture 3" descr="C:\Users\1\Desktop\бел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Речевая деятельность характеризуется как процесс, который осуществляется в ходе общения людей между собой. Следовательно, этот вид деятельности предполагает наличие </a:t>
            </a:r>
            <a:r>
              <a:rPr lang="ru-RU" dirty="0" smtClean="0"/>
              <a:t>партнёров : того</a:t>
            </a:r>
            <a:r>
              <a:rPr lang="ru-RU" dirty="0"/>
              <a:t>, кто обращается с высказываниями, и того, к кому оно обращено. </a:t>
            </a:r>
          </a:p>
          <a:p>
            <a:endParaRPr lang="ru-RU" dirty="0"/>
          </a:p>
        </p:txBody>
      </p:sp>
      <p:pic>
        <p:nvPicPr>
          <p:cNvPr id="2050" name="Picture 2" descr="C:\Users\1\Desktop\картинка речевая деятель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7"/>
            <a:ext cx="3286147" cy="221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143404"/>
          </a:xfrm>
        </p:spPr>
        <p:txBody>
          <a:bodyPr/>
          <a:lstStyle/>
          <a:p>
            <a:r>
              <a:rPr lang="ru-RU" dirty="0"/>
              <a:t>В дошкольном учреждении особое внимание </a:t>
            </a:r>
            <a:r>
              <a:rPr lang="ru-RU" dirty="0" smtClean="0"/>
              <a:t> </a:t>
            </a:r>
            <a:r>
              <a:rPr lang="ru-RU" dirty="0"/>
              <a:t>следует уделять именно диалогическому взаимодействию друг с </a:t>
            </a:r>
            <a:r>
              <a:rPr lang="ru-RU" dirty="0" smtClean="0"/>
              <a:t>другом, </a:t>
            </a:r>
            <a:r>
              <a:rPr lang="ru-RU" dirty="0"/>
              <a:t>именно в диалоге дети учатся слышать и понимать того, с кем общаются, согласовывать и контролировать собственные действия и действия партнёра. </a:t>
            </a:r>
          </a:p>
          <a:p>
            <a:endParaRPr lang="ru-RU" dirty="0"/>
          </a:p>
        </p:txBody>
      </p:sp>
      <p:pic>
        <p:nvPicPr>
          <p:cNvPr id="4098" name="Picture 2" descr="C:\Users\1\Desktop\картинка детский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8227">
            <a:off x="4643438" y="357167"/>
            <a:ext cx="328614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ru-RU" dirty="0"/>
              <a:t>В процессе диалогического взаимодействия (согласования и контроля) немаловажная роль отводится как речевым, так и вне речевым средствам, а </a:t>
            </a:r>
            <a:r>
              <a:rPr lang="ru-RU" dirty="0" smtClean="0"/>
              <a:t>именно : жестам</a:t>
            </a:r>
            <a:r>
              <a:rPr lang="ru-RU" dirty="0"/>
              <a:t>, движениям, атрибутике, мимике и так далее. </a:t>
            </a:r>
          </a:p>
          <a:p>
            <a:endParaRPr lang="ru-RU" dirty="0"/>
          </a:p>
        </p:txBody>
      </p:sp>
      <p:pic>
        <p:nvPicPr>
          <p:cNvPr id="3074" name="Picture 2" descr="C:\Users\1\Desktop\картинка мим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62242">
            <a:off x="1071538" y="428604"/>
            <a:ext cx="2500330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Последовательность первого этапа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</a:t>
            </a:r>
            <a:r>
              <a:rPr lang="ru-RU" sz="2800" b="1" dirty="0"/>
              <a:t>. Обводка персонажей по трафаретам</a:t>
            </a:r>
            <a:endParaRPr lang="ru-RU" sz="2800" dirty="0"/>
          </a:p>
          <a:p>
            <a:r>
              <a:rPr lang="ru-RU" sz="2400" dirty="0"/>
              <a:t>Берем готовый </a:t>
            </a:r>
            <a:r>
              <a:rPr lang="ru-RU" sz="2400" dirty="0" smtClean="0"/>
              <a:t>трафарет , обводим </a:t>
            </a:r>
            <a:r>
              <a:rPr lang="ru-RU" sz="2400" dirty="0"/>
              <a:t>внутри контура изображение героя будущей сказки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1\Desktop\фото самсунг 2\20131128_16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336830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428604"/>
            <a:ext cx="5857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Раскрашивание получившихся персонажей или подбираем цветную бумагу похожую на героев данного произведения.</a:t>
            </a:r>
          </a:p>
          <a:p>
            <a:r>
              <a:rPr lang="ru-RU" sz="2400" dirty="0" smtClean="0"/>
              <a:t>Дети по своему желанию раскрашивают героя будущей театральной постановки. При этом ребёнок может раскрасить своего героя в разные цвета, придать ему разное настроение, персонажей может быть несколько : например, кот рыжий, кот чёрный, волк добрый, волк злой и т. д. </a:t>
            </a:r>
          </a:p>
          <a:p>
            <a:r>
              <a:rPr lang="ru-RU" sz="2400" dirty="0" smtClean="0"/>
              <a:t>При выполнении такой работы у ребёнка развивается творческое воображение</a:t>
            </a:r>
            <a:endParaRPr lang="ru-RU" sz="2400" dirty="0"/>
          </a:p>
        </p:txBody>
      </p:sp>
      <p:pic>
        <p:nvPicPr>
          <p:cNvPr id="1026" name="Picture 2" descr="C:\Users\1\Desktop\20131202_151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3375" y="214290"/>
            <a:ext cx="259555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71479"/>
            <a:ext cx="4643470" cy="5786479"/>
          </a:xfrm>
        </p:spPr>
        <p:txBody>
          <a:bodyPr>
            <a:normAutofit lnSpcReduction="10000"/>
          </a:bodyPr>
          <a:lstStyle/>
          <a:p>
            <a:r>
              <a:rPr lang="ru-RU" sz="2600" b="1" dirty="0"/>
              <a:t>3. Вырезание фигурки. </a:t>
            </a:r>
          </a:p>
          <a:p>
            <a:pPr>
              <a:buNone/>
            </a:pPr>
            <a:r>
              <a:rPr lang="ru-RU" sz="2600" b="1" smtClean="0"/>
              <a:t>     </a:t>
            </a:r>
            <a:r>
              <a:rPr lang="ru-RU" sz="2600" smtClean="0"/>
              <a:t>Ребёнок </a:t>
            </a:r>
            <a:r>
              <a:rPr lang="ru-RU" sz="2600" dirty="0"/>
              <a:t>с помощью ножниц под присмотром взрослого вырезает фигурку героя своей сказки (если дети младшего возраста, эту работу выполняет воспитатель) .При этом решается несколько </a:t>
            </a:r>
            <a:r>
              <a:rPr lang="ru-RU" sz="2600" dirty="0" smtClean="0"/>
              <a:t>задач: ребёнок </a:t>
            </a:r>
            <a:r>
              <a:rPr lang="ru-RU" sz="2600" dirty="0"/>
              <a:t>учится работать ножницами, совершенствует </a:t>
            </a:r>
            <a:r>
              <a:rPr lang="ru-RU" sz="2600" dirty="0" err="1"/>
              <a:t>координированность</a:t>
            </a:r>
            <a:r>
              <a:rPr lang="ru-RU" sz="2600" dirty="0"/>
              <a:t> движений пальцев рук, это способствует развитию руки в целом. </a:t>
            </a:r>
          </a:p>
          <a:p>
            <a:endParaRPr lang="ru-RU" dirty="0"/>
          </a:p>
        </p:txBody>
      </p:sp>
      <p:pic>
        <p:nvPicPr>
          <p:cNvPr id="4098" name="Picture 2" descr="C:\Users\1\Desktop\фото самсунг 2\20131128_16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9"/>
            <a:ext cx="3643339" cy="292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фото самсунг 2\20131128_16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85765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"/>
            <a:ext cx="8286808" cy="66437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4. Совместная деятельность воспитателей и </a:t>
            </a:r>
            <a:r>
              <a:rPr lang="ru-RU" b="1" dirty="0" smtClean="0"/>
              <a:t>детей: закрепление </a:t>
            </a:r>
            <a:r>
              <a:rPr lang="ru-RU" b="1" dirty="0"/>
              <a:t>фигурок сказочных персонажей на основу. </a:t>
            </a:r>
            <a:endParaRPr lang="ru-RU" dirty="0"/>
          </a:p>
          <a:p>
            <a:pPr lvl="8"/>
            <a:r>
              <a:rPr lang="ru-RU" sz="2800" dirty="0"/>
              <a:t>Это может быть карандаш или специальная палочка с помощью которого ребёнок манипулирует своим героем. Прикрепляем заготовку к палочке с помощью скотча. </a:t>
            </a:r>
          </a:p>
          <a:p>
            <a:pPr lvl="8"/>
            <a:r>
              <a:rPr lang="ru-RU" sz="2800" dirty="0"/>
              <a:t>Когда подготовительные работы завершены мы переходим к основному </a:t>
            </a:r>
            <a:r>
              <a:rPr lang="ru-RU" sz="2800" dirty="0" smtClean="0"/>
              <a:t>этапу - Развитие </a:t>
            </a:r>
            <a:r>
              <a:rPr lang="ru-RU" sz="2800" dirty="0"/>
              <a:t>связной речи. Дети, используя фигурки сказочных героев, вступают в диалогические взаимоотношения. Работа проходит в парах, в которые дети объединяются по желанию. В случае необходимости я могу встать в пару с ребёнком. Необходимо отметить, что перед началом работы я знакомлю детей с особым видом сказки-с диалогическими сказками. В таких сказках отсутствуют слова автора, а взаимодействуют 2 или несколько героев, которые разговаривают между собой. </a:t>
            </a:r>
          </a:p>
          <a:p>
            <a:endParaRPr lang="ru-RU" dirty="0"/>
          </a:p>
        </p:txBody>
      </p:sp>
      <p:pic>
        <p:nvPicPr>
          <p:cNvPr id="22529" name="Picture 1" descr="C:\Users\1\Desktop\фото самсунг 2\20131128_16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03889">
            <a:off x="1040085" y="886174"/>
            <a:ext cx="2374421" cy="2427301"/>
          </a:xfrm>
          <a:prstGeom prst="rect">
            <a:avLst/>
          </a:prstGeom>
          <a:noFill/>
        </p:spPr>
      </p:pic>
      <p:pic>
        <p:nvPicPr>
          <p:cNvPr id="6146" name="Picture 2" descr="C:\Users\1\Desktop\20131202_15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00561">
            <a:off x="1037190" y="3786153"/>
            <a:ext cx="2802492" cy="24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324352" cy="54546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Очень </a:t>
            </a:r>
            <a:r>
              <a:rPr lang="ru-RU" dirty="0"/>
              <a:t>важно в процессе составления таких сказок помогать детям, задавая разные темы:"как звери готовились к зиме", "как зайчик потерялся", "как котёнок нашел друга"и т. д. При этом чем конкретнее заявлена тема для сочинения сказки, тем более целенаправленным станет диалог. </a:t>
            </a:r>
          </a:p>
          <a:p>
            <a:r>
              <a:rPr lang="ru-RU" dirty="0"/>
              <a:t>Наблюдая за детьми в процессе работы </a:t>
            </a:r>
            <a:r>
              <a:rPr lang="ru-RU" dirty="0" smtClean="0"/>
              <a:t>мы понимаем, </a:t>
            </a:r>
            <a:r>
              <a:rPr lang="ru-RU" dirty="0"/>
              <a:t>кто в паре занимает активную позицию, а к то пассивную</a:t>
            </a:r>
            <a:r>
              <a:rPr lang="ru-RU" dirty="0" smtClean="0"/>
              <a:t>..</a:t>
            </a:r>
            <a:endParaRPr lang="ru-RU" dirty="0"/>
          </a:p>
          <a:p>
            <a:endParaRPr lang="ru-RU" dirty="0"/>
          </a:p>
        </p:txBody>
      </p:sp>
      <p:pic>
        <p:nvPicPr>
          <p:cNvPr id="7173" name="Picture 5" descr="C:\Users\1\Desktop\20131202_1606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12310">
            <a:off x="4970264" y="928670"/>
            <a:ext cx="3394472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Трафаретный театр в формировании связной речи </vt:lpstr>
      <vt:lpstr>Слайд 2</vt:lpstr>
      <vt:lpstr>Слайд 3</vt:lpstr>
      <vt:lpstr>Слайд 4</vt:lpstr>
      <vt:lpstr>Последовательность первого этапа работы </vt:lpstr>
      <vt:lpstr>Слайд 6</vt:lpstr>
      <vt:lpstr>Слайд 7</vt:lpstr>
      <vt:lpstr>  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Трафаретный театр в формировании связной речи</dc:title>
  <dc:creator>1</dc:creator>
  <cp:lastModifiedBy>1</cp:lastModifiedBy>
  <cp:revision>18</cp:revision>
  <dcterms:created xsi:type="dcterms:W3CDTF">2013-12-01T16:31:01Z</dcterms:created>
  <dcterms:modified xsi:type="dcterms:W3CDTF">2014-02-09T15:54:28Z</dcterms:modified>
</cp:coreProperties>
</file>