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vladimir\Desktop\&#1087;&#1086;&#1095;&#1077;&#1084;&#1091;%20&#1084;&#1077;&#1076;&#1074;&#1077;&#1076;&#1100;%20&#1079;&#1080;&#1084;&#1086;&#1081;%20&#1089;&#1087;&#1080;&#1090;\&#1056;&#1072;&#1079;%20&#1084;&#1086;&#1088;&#1086;&#1079;&#1085;&#1086;&#1102;%20&#1079;&#1080;&#1084;&#1086;&#1081;%20.mp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vladimir\Desktop\&#1087;&#1086;&#1095;&#1077;&#1084;&#1091;%20&#1084;&#1077;&#1076;&#1074;&#1077;&#1076;&#1100;%20&#1079;&#1080;&#1084;&#1086;&#1081;%20&#1089;&#1087;&#1080;&#1090;\&#1055;&#1086;&#1095;&#1077;&#1084;&#1091;%20&#1084;&#1077;&#1076;&#1074;&#1077;&#1076;&#1100;%20&#1079;&#1080;&#1084;&#1086;&#1081;%20&#1089;&#1087;&#1080;&#1090;%20&#1052;&#1048;&#1053;&#1059;&#1057;.mp3" TargetMode="Externa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vladimir\Pictures\CE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3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vladimir\Pictures\461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6104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vladimir\Pictures\186930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506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vladimir\Pictures\i7KVOKWF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72957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Картинки, Мишка из мультика Open season - новейшие обои на р…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аз морозною зимой 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Картинки, Мишка из мультика Open season - новейшие обои на р…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Почему медведь зимой спит МИНУС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884368" y="558924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615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Экран (4:3)</PresentationFormat>
  <Paragraphs>0</Paragraphs>
  <Slides>7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vladimir</dc:creator>
  <cp:lastModifiedBy>vladimir</cp:lastModifiedBy>
  <cp:revision>3</cp:revision>
  <dcterms:created xsi:type="dcterms:W3CDTF">2014-11-30T16:53:42Z</dcterms:created>
  <dcterms:modified xsi:type="dcterms:W3CDTF">2014-11-30T17:22:14Z</dcterms:modified>
</cp:coreProperties>
</file>