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8CCB-55A4-47EE-914C-17A7F133BF3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5C15-09F8-4292-A58D-82CC74983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Предметно-развивающая среда логопедического кабинета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МДОУ «Детский сад комбинированного </a:t>
            </a:r>
          </a:p>
          <a:p>
            <a:r>
              <a:rPr lang="ru-RU" dirty="0" smtClean="0"/>
              <a:t>вида № 15» .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Кравченко С.И.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психологической разгрузки.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420888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Песочная терапия-</a:t>
            </a:r>
            <a:r>
              <a:rPr lang="ru-RU" dirty="0" smtClean="0"/>
              <a:t>это помощь в развитии тактильной чувствительности, интенсивное развитие всех познавательных функций речи и моторики.</a:t>
            </a:r>
            <a:endParaRPr lang="ru-RU" dirty="0"/>
          </a:p>
        </p:txBody>
      </p:sp>
      <p:pic>
        <p:nvPicPr>
          <p:cNvPr id="9218" name="Picture 2" descr="F:\DCIM\101_PANA\P10101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84784"/>
            <a:ext cx="2736304" cy="2052228"/>
          </a:xfrm>
          <a:prstGeom prst="rect">
            <a:avLst/>
          </a:prstGeom>
          <a:noFill/>
        </p:spPr>
      </p:pic>
      <p:pic>
        <p:nvPicPr>
          <p:cNvPr id="9219" name="Picture 3" descr="F:\DCIM\100_PANA\P10009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4509120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Зона методического сопровождения</a:t>
            </a:r>
            <a:endParaRPr lang="ru-RU" dirty="0"/>
          </a:p>
        </p:txBody>
      </p:sp>
      <p:pic>
        <p:nvPicPr>
          <p:cNvPr id="10242" name="Picture 2" descr="F:\DCIM\101_PANA\P10101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861048"/>
            <a:ext cx="2592288" cy="2258943"/>
          </a:xfrm>
          <a:prstGeom prst="rect">
            <a:avLst/>
          </a:prstGeom>
          <a:noFill/>
        </p:spPr>
      </p:pic>
      <p:pic>
        <p:nvPicPr>
          <p:cNvPr id="10243" name="Picture 3" descr="F:\DCIM\101_PANA\P10101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1268760"/>
            <a:ext cx="2448272" cy="1868418"/>
          </a:xfrm>
          <a:prstGeom prst="rect">
            <a:avLst/>
          </a:prstGeom>
          <a:noFill/>
        </p:spPr>
      </p:pic>
      <p:pic>
        <p:nvPicPr>
          <p:cNvPr id="3074" name="Picture 2" descr="F:\DCIM\101_PANA\P10101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636912"/>
            <a:ext cx="2808312" cy="230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зона</a:t>
            </a:r>
            <a:endParaRPr lang="ru-RU" dirty="0"/>
          </a:p>
        </p:txBody>
      </p:sp>
      <p:pic>
        <p:nvPicPr>
          <p:cNvPr id="11266" name="Picture 2" descr="F:\DCIM\101_PANA\P10101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844824"/>
            <a:ext cx="2304256" cy="2022102"/>
          </a:xfrm>
          <a:prstGeom prst="rect">
            <a:avLst/>
          </a:prstGeom>
          <a:noFill/>
        </p:spPr>
      </p:pic>
      <p:pic>
        <p:nvPicPr>
          <p:cNvPr id="11267" name="Picture 3" descr="F:\DCIM\101_PANA\P10101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4005064"/>
            <a:ext cx="2429260" cy="2139726"/>
          </a:xfrm>
          <a:prstGeom prst="rect">
            <a:avLst/>
          </a:prstGeom>
          <a:noFill/>
        </p:spPr>
      </p:pic>
      <p:pic>
        <p:nvPicPr>
          <p:cNvPr id="11268" name="Picture 4" descr="F:\DCIM\101_PANA\P10101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556792"/>
            <a:ext cx="2592288" cy="2160240"/>
          </a:xfrm>
          <a:prstGeom prst="rect">
            <a:avLst/>
          </a:prstGeom>
          <a:noFill/>
        </p:spPr>
      </p:pic>
      <p:pic>
        <p:nvPicPr>
          <p:cNvPr id="11269" name="Picture 5" descr="F:\DCIM\101_PANA\P10101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688" y="4293096"/>
            <a:ext cx="2244757" cy="168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3488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34541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Назначение коррекционного кабинета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53" name="Picture 5" descr="F:\DCIM\101_PANA\P1010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645024"/>
            <a:ext cx="3288365" cy="2466274"/>
          </a:xfrm>
          <a:prstGeom prst="rect">
            <a:avLst/>
          </a:prstGeom>
          <a:noFill/>
        </p:spPr>
      </p:pic>
      <p:pic>
        <p:nvPicPr>
          <p:cNvPr id="2054" name="Picture 6" descr="F:\DCIM\101_PANA\P1010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1340768"/>
            <a:ext cx="2976331" cy="2232248"/>
          </a:xfrm>
          <a:prstGeom prst="rect">
            <a:avLst/>
          </a:prstGeom>
          <a:noFill/>
        </p:spPr>
      </p:pic>
      <p:pic>
        <p:nvPicPr>
          <p:cNvPr id="2055" name="Picture 7" descr="F:\DCIM\101_PANA\P1010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933056"/>
            <a:ext cx="3432381" cy="25742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162880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создание максимально комфортной, эстетичной, соответствующей современным требованиям образовательной среды для индивидуальной, фронтальной и подгрупповой логопедической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Зона коррекции  звукопроизношения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DCIM\101_PANA\P10101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628800"/>
            <a:ext cx="3960440" cy="3142053"/>
          </a:xfrm>
          <a:prstGeom prst="rect">
            <a:avLst/>
          </a:prstGeom>
          <a:noFill/>
        </p:spPr>
      </p:pic>
      <p:pic>
        <p:nvPicPr>
          <p:cNvPr id="3075" name="Picture 3" descr="F:\DCIM\101_PANA\P10101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3573016"/>
            <a:ext cx="3024336" cy="2268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206084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Настенное </a:t>
            </a:r>
            <a:r>
              <a:rPr lang="ru-RU" i="1" dirty="0" err="1" smtClean="0">
                <a:solidFill>
                  <a:srgbClr val="C00000"/>
                </a:solidFill>
              </a:rPr>
              <a:t>зеркало,стол,салфетки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зонды, ватные </a:t>
            </a:r>
            <a:r>
              <a:rPr lang="ru-RU" i="1" dirty="0" err="1" smtClean="0">
                <a:solidFill>
                  <a:srgbClr val="C00000"/>
                </a:solidFill>
              </a:rPr>
              <a:t>шарики,зеркальце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C00000"/>
                </a:solidFill>
              </a:rPr>
              <a:t>Платочки,Логокуб</a:t>
            </a:r>
            <a:r>
              <a:rPr lang="ru-RU" i="1" dirty="0" smtClean="0">
                <a:solidFill>
                  <a:srgbClr val="C00000"/>
                </a:solidFill>
              </a:rPr>
              <a:t> и др.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3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noFill/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Индивидуальные тетради, картинный материал для автоматизации и дифференциации звуков в слогах, </a:t>
            </a:r>
            <a:r>
              <a:rPr lang="ru-RU" sz="2000" i="1" dirty="0" err="1" smtClean="0">
                <a:solidFill>
                  <a:srgbClr val="002060"/>
                </a:solidFill>
              </a:rPr>
              <a:t>словах,предложениях</a:t>
            </a:r>
            <a:r>
              <a:rPr lang="ru-RU" sz="2000" i="1" dirty="0" smtClean="0">
                <a:solidFill>
                  <a:srgbClr val="002060"/>
                </a:solidFill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</a:rPr>
              <a:t>тексте.Комплексы</a:t>
            </a:r>
            <a:r>
              <a:rPr lang="ru-RU" sz="2000" i="1" dirty="0" smtClean="0">
                <a:solidFill>
                  <a:srgbClr val="002060"/>
                </a:solidFill>
              </a:rPr>
              <a:t> артикуляционных  упражнений в картинках и сказках. 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DCIM\101_PANA\P10101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-4923928"/>
            <a:ext cx="4920547" cy="2397637"/>
          </a:xfrm>
          <a:prstGeom prst="rect">
            <a:avLst/>
          </a:prstGeom>
          <a:noFill/>
        </p:spPr>
      </p:pic>
      <p:pic>
        <p:nvPicPr>
          <p:cNvPr id="4099" name="Picture 3" descr="F:\DCIM\101_PANA\P10101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212976"/>
            <a:ext cx="2880320" cy="2160240"/>
          </a:xfrm>
          <a:prstGeom prst="rect">
            <a:avLst/>
          </a:prstGeom>
          <a:noFill/>
        </p:spPr>
      </p:pic>
      <p:pic>
        <p:nvPicPr>
          <p:cNvPr id="4100" name="Picture 4" descr="F:\DCIM\101_PANA\P10101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3789040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3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воздушной струи</a:t>
            </a:r>
            <a:endParaRPr lang="ru-RU" dirty="0"/>
          </a:p>
        </p:txBody>
      </p:sp>
      <p:pic>
        <p:nvPicPr>
          <p:cNvPr id="5122" name="Picture 2" descr="F:\DCIM\101_PANA\P1010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-7156176"/>
            <a:ext cx="7141301" cy="5355976"/>
          </a:xfrm>
          <a:prstGeom prst="rect">
            <a:avLst/>
          </a:prstGeom>
          <a:noFill/>
        </p:spPr>
      </p:pic>
      <p:pic>
        <p:nvPicPr>
          <p:cNvPr id="5123" name="Picture 3" descr="F:\DCIM\101_PANA\P1010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556792"/>
            <a:ext cx="2952328" cy="2214246"/>
          </a:xfrm>
          <a:prstGeom prst="rect">
            <a:avLst/>
          </a:prstGeom>
          <a:noFill/>
        </p:spPr>
      </p:pic>
      <p:pic>
        <p:nvPicPr>
          <p:cNvPr id="5124" name="Picture 4" descr="F:\DCIM\101_PANA\P10101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1340768"/>
            <a:ext cx="2769257" cy="20188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407707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Формирование речевого дыхания предполагает, в том числе, и выработку воздушной струи. Выработка воздушной струи считается одним из необходимых и значимых условий постановки </a:t>
            </a:r>
            <a:r>
              <a:rPr lang="ru-RU" sz="1400" i="1" dirty="0" smtClean="0">
                <a:solidFill>
                  <a:srgbClr val="002060"/>
                </a:solidFill>
              </a:rPr>
              <a:t>звуков.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DCIM\100_PANA\P10003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3933056"/>
            <a:ext cx="3007496" cy="225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грамоте.</a:t>
            </a:r>
            <a:endParaRPr lang="ru-RU" dirty="0"/>
          </a:p>
        </p:txBody>
      </p:sp>
      <p:pic>
        <p:nvPicPr>
          <p:cNvPr id="6146" name="Picture 2" descr="F:\DCIM\101_PANA\P10101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4149080"/>
            <a:ext cx="2664295" cy="1998221"/>
          </a:xfrm>
          <a:prstGeom prst="rect">
            <a:avLst/>
          </a:prstGeom>
          <a:noFill/>
        </p:spPr>
      </p:pic>
      <p:pic>
        <p:nvPicPr>
          <p:cNvPr id="6147" name="Picture 3" descr="F:\DCIM\101_PANA\P1010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789040"/>
            <a:ext cx="2519941" cy="1872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628800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Кубики Зайцева</a:t>
            </a:r>
          </a:p>
          <a:p>
            <a:r>
              <a:rPr lang="ru-RU" sz="1400" i="1" dirty="0" err="1" smtClean="0">
                <a:solidFill>
                  <a:srgbClr val="002060"/>
                </a:solidFill>
              </a:rPr>
              <a:t>Звуковички,звуковые</a:t>
            </a:r>
            <a:r>
              <a:rPr lang="ru-RU" sz="1400" i="1" dirty="0" smtClean="0">
                <a:solidFill>
                  <a:srgbClr val="002060"/>
                </a:solidFill>
              </a:rPr>
              <a:t> домики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Пиктограммы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Ребусы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Изографы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Изображение предметов с помощью букв.</a:t>
            </a:r>
          </a:p>
        </p:txBody>
      </p:sp>
      <p:pic>
        <p:nvPicPr>
          <p:cNvPr id="6" name="Рисунок 5" descr="P10109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980728"/>
            <a:ext cx="3312368" cy="219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Зона ТСО и развития мелкой моторики</a:t>
            </a:r>
            <a:endParaRPr lang="ru-RU" dirty="0"/>
          </a:p>
        </p:txBody>
      </p:sp>
      <p:pic>
        <p:nvPicPr>
          <p:cNvPr id="7170" name="Picture 2" descr="F:\DCIM\101_PANA\P10101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772816"/>
            <a:ext cx="2359119" cy="1728192"/>
          </a:xfrm>
          <a:prstGeom prst="rect">
            <a:avLst/>
          </a:prstGeom>
          <a:noFill/>
        </p:spPr>
      </p:pic>
      <p:pic>
        <p:nvPicPr>
          <p:cNvPr id="7171" name="Picture 3" descr="F:\DCIM\101_PANA\P10101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1" y="1556792"/>
            <a:ext cx="2520280" cy="2150639"/>
          </a:xfrm>
          <a:prstGeom prst="rect">
            <a:avLst/>
          </a:prstGeom>
          <a:noFill/>
        </p:spPr>
      </p:pic>
      <p:pic>
        <p:nvPicPr>
          <p:cNvPr id="7172" name="Picture 4" descr="F:\DCIM\101_PANA\P10101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293096"/>
            <a:ext cx="3439441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861049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Игры с природным материалом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Мозаика,</a:t>
            </a:r>
          </a:p>
          <a:p>
            <a:r>
              <a:rPr lang="ru-RU" sz="1400" i="1" dirty="0" err="1" smtClean="0">
                <a:solidFill>
                  <a:srgbClr val="002060"/>
                </a:solidFill>
              </a:rPr>
              <a:t>Пазлы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Пособия по застегиванию пуговиц,</a:t>
            </a:r>
          </a:p>
          <a:p>
            <a:r>
              <a:rPr lang="ru-RU" sz="1400" i="1" dirty="0" err="1" smtClean="0">
                <a:solidFill>
                  <a:srgbClr val="002060"/>
                </a:solidFill>
              </a:rPr>
              <a:t>шнуровка,игры</a:t>
            </a:r>
            <a:r>
              <a:rPr lang="ru-RU" sz="1400" i="1" dirty="0" smtClean="0">
                <a:solidFill>
                  <a:srgbClr val="002060"/>
                </a:solidFill>
              </a:rPr>
              <a:t> со </a:t>
            </a:r>
            <a:r>
              <a:rPr lang="ru-RU" sz="1400" i="1" dirty="0" err="1" smtClean="0">
                <a:solidFill>
                  <a:srgbClr val="002060"/>
                </a:solidFill>
              </a:rPr>
              <a:t>спичками,по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</a:rPr>
              <a:t>карточкам,схемам</a:t>
            </a:r>
            <a:r>
              <a:rPr lang="ru-RU" sz="1400" i="1" dirty="0" smtClean="0">
                <a:solidFill>
                  <a:srgbClr val="002060"/>
                </a:solidFill>
              </a:rPr>
              <a:t>.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 descr="F:\DCIM\101_PANA\P10101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2052" y="-4347864"/>
            <a:ext cx="4416491" cy="3312368"/>
          </a:xfrm>
          <a:prstGeom prst="rect">
            <a:avLst/>
          </a:prstGeom>
          <a:noFill/>
        </p:spPr>
      </p:pic>
      <p:pic>
        <p:nvPicPr>
          <p:cNvPr id="3" name="Рисунок 2" descr="P10101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692696"/>
            <a:ext cx="2520280" cy="1890210"/>
          </a:xfrm>
          <a:prstGeom prst="rect">
            <a:avLst/>
          </a:prstGeom>
        </p:spPr>
      </p:pic>
      <p:pic>
        <p:nvPicPr>
          <p:cNvPr id="4" name="Рисунок 3" descr="P10101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7984" y="692696"/>
            <a:ext cx="2880320" cy="2160240"/>
          </a:xfrm>
          <a:prstGeom prst="rect">
            <a:avLst/>
          </a:prstGeom>
        </p:spPr>
      </p:pic>
      <p:pic>
        <p:nvPicPr>
          <p:cNvPr id="5" name="Рисунок 4" descr="P10101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9592" y="4221088"/>
            <a:ext cx="2448272" cy="1836204"/>
          </a:xfrm>
          <a:prstGeom prst="rect">
            <a:avLst/>
          </a:prstGeom>
        </p:spPr>
      </p:pic>
      <p:pic>
        <p:nvPicPr>
          <p:cNvPr id="6" name="Рисунок 5" descr="P101013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4008" y="4221088"/>
            <a:ext cx="2496277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299695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Чудесные камешки.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35699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Разноцветный песок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Светлана\Desktop\пред.-разв. среда\ba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082808" cy="6857999"/>
          </a:xfrm>
          <a:prstGeom prst="rect">
            <a:avLst/>
          </a:prstGeom>
          <a:noFill/>
        </p:spPr>
      </p:pic>
      <p:pic>
        <p:nvPicPr>
          <p:cNvPr id="2050" name="Picture 2" descr="F:\DCIM\100_PANA\P10009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764704"/>
            <a:ext cx="2376264" cy="1782198"/>
          </a:xfrm>
          <a:prstGeom prst="rect">
            <a:avLst/>
          </a:prstGeom>
          <a:noFill/>
        </p:spPr>
      </p:pic>
      <p:pic>
        <p:nvPicPr>
          <p:cNvPr id="2051" name="Picture 3" descr="F:\DCIM\100_PANA\P10009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764704"/>
            <a:ext cx="3034426" cy="2016224"/>
          </a:xfrm>
          <a:prstGeom prst="rect">
            <a:avLst/>
          </a:prstGeom>
          <a:noFill/>
        </p:spPr>
      </p:pic>
      <p:pic>
        <p:nvPicPr>
          <p:cNvPr id="2052" name="Picture 4" descr="F:\DCIM\100_PANA\P10009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212976"/>
            <a:ext cx="2688299" cy="2016224"/>
          </a:xfrm>
          <a:prstGeom prst="rect">
            <a:avLst/>
          </a:prstGeom>
          <a:noFill/>
        </p:spPr>
      </p:pic>
      <p:pic>
        <p:nvPicPr>
          <p:cNvPr id="2053" name="Picture 5" descr="F:\DCIM\100_PANA\P10009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3429000"/>
            <a:ext cx="2784310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Пальчиковый театр.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886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51723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Сухой бассейн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«Грецкий орешек».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Волшебные прищепки.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197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Предметно-развивающая среда логопедического кабинета</vt:lpstr>
      <vt:lpstr>Назначение коррекционного кабинета</vt:lpstr>
      <vt:lpstr>Зона коррекции  звукопроизношения</vt:lpstr>
      <vt:lpstr>Индивидуальные тетради, картинный материал для автоматизации и дифференциации звуков в слогах, словах,предложениях, тексте.Комплексы артикуляционных  упражнений в картинках и сказках.  </vt:lpstr>
      <vt:lpstr>Развитие воздушной струи</vt:lpstr>
      <vt:lpstr>Обучение грамоте.</vt:lpstr>
      <vt:lpstr>Зона ТСО и развития мелкой моторики</vt:lpstr>
      <vt:lpstr>Слайд 8</vt:lpstr>
      <vt:lpstr>Слайд 9</vt:lpstr>
      <vt:lpstr>Зона психологической разгрузки.</vt:lpstr>
      <vt:lpstr>Зона методического сопровождения</vt:lpstr>
      <vt:lpstr>Информационная зона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26</cp:revision>
  <dcterms:created xsi:type="dcterms:W3CDTF">2014-11-25T14:26:50Z</dcterms:created>
  <dcterms:modified xsi:type="dcterms:W3CDTF">2014-12-15T15:47:40Z</dcterms:modified>
</cp:coreProperties>
</file>