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0" autoAdjust="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9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2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5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0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1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6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5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3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7EC9-4F74-42F2-98C4-5670DEA0606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B098-7753-48B8-9C29-DD60593DA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4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57EC9-4F74-42F2-98C4-5670DEA0606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B098-7753-48B8-9C29-DD60593DA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68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Проект на тему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3672408"/>
          </a:xfrm>
        </p:spPr>
        <p:txBody>
          <a:bodyPr/>
          <a:lstStyle/>
          <a:p>
            <a:endParaRPr lang="ru-RU" dirty="0" smtClean="0"/>
          </a:p>
          <a:p>
            <a:r>
              <a:rPr lang="ru-RU" sz="3600" dirty="0" smtClean="0">
                <a:solidFill>
                  <a:schemeClr val="bg1"/>
                </a:solidFill>
              </a:rPr>
              <a:t>Правила дорожного движения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В первой младшей </a:t>
            </a:r>
            <a:r>
              <a:rPr lang="ru-RU" sz="3600" dirty="0" smtClean="0">
                <a:solidFill>
                  <a:schemeClr val="bg1"/>
                </a:solidFill>
              </a:rPr>
              <a:t>группе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«Художественное творчество»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Аппликация «Светофор»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Конструирование «Улица»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Рисование «Транспорт»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Лепка «Колеса для машин»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2448272" cy="30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226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Познание»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6014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Рассматривание иллюстраций с изображениями городского транспорта, спецтранспорта.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Отгадывание простейших загадок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38996"/>
            <a:ext cx="3796258" cy="28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«Чтение художественной литературы»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. Михалков </a:t>
            </a:r>
            <a:r>
              <a:rPr lang="ru-RU" dirty="0">
                <a:solidFill>
                  <a:schemeClr val="bg1"/>
                </a:solidFill>
              </a:rPr>
              <a:t>«Светофор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С. Михалков «Зайка-велосипедист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63416"/>
            <a:ext cx="2529881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Работа с родителями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Проведение </a:t>
            </a:r>
            <a:r>
              <a:rPr lang="ru-RU" dirty="0" smtClean="0">
                <a:solidFill>
                  <a:schemeClr val="bg1"/>
                </a:solidFill>
              </a:rPr>
              <a:t>консультаций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Оформление уголка по </a:t>
            </a:r>
            <a:r>
              <a:rPr lang="ru-RU" dirty="0" smtClean="0">
                <a:solidFill>
                  <a:schemeClr val="bg1"/>
                </a:solidFill>
              </a:rPr>
              <a:t>ПДД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Памятки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Беседы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4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6767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Итоговое мероприятие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80920" cy="408200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Выставка детских работ с участием родителей на тему: «Дорожная безопасность»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99870"/>
            <a:ext cx="2880320" cy="1922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32" y="4270796"/>
            <a:ext cx="2875944" cy="19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985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Цель проекта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</a:rPr>
              <a:t>прививать навыки безопасного поведения на дорогах.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Задачи проекта</a:t>
            </a:r>
            <a:r>
              <a:rPr lang="ru-RU" sz="2800" dirty="0" smtClean="0">
                <a:solidFill>
                  <a:schemeClr val="bg1"/>
                </a:solidFill>
              </a:rPr>
              <a:t>: 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-активизировать речь детей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-познакомить детей со светофором, его значением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-познакомить с транспортными средствами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-закрепить названия цветов( красный, желтый, зеленый)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-приучать детей выполнять правила, действовать в коллективе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Участники проекта</a:t>
            </a:r>
            <a:r>
              <a:rPr lang="ru-RU" sz="2800" dirty="0" smtClean="0">
                <a:solidFill>
                  <a:schemeClr val="bg1"/>
                </a:solidFill>
              </a:rPr>
              <a:t>: дети 2-3 лет, воспитатели, родители.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Тип проекта</a:t>
            </a:r>
            <a:r>
              <a:rPr lang="ru-RU" sz="2800" dirty="0" smtClean="0">
                <a:solidFill>
                  <a:schemeClr val="bg1"/>
                </a:solidFill>
              </a:rPr>
              <a:t>: познавательно-игровой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Сроки проекта</a:t>
            </a:r>
            <a:r>
              <a:rPr lang="ru-RU" sz="2800" dirty="0" smtClean="0">
                <a:solidFill>
                  <a:schemeClr val="bg1"/>
                </a:solidFill>
              </a:rPr>
              <a:t>: краткосрочный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Подготовительный этап: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Подбор </a:t>
            </a:r>
            <a:r>
              <a:rPr lang="ru-RU" dirty="0">
                <a:solidFill>
                  <a:schemeClr val="bg1"/>
                </a:solidFill>
              </a:rPr>
              <a:t>наглядно-иллюстративного материала.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Подбор художественной литературы по теме.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Изготовление атрибутов для сюжетно-ролевых игр.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Создание картотеки дидактических  игр.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Оформление настольного макета </a:t>
            </a:r>
            <a:r>
              <a:rPr lang="ru-RU" dirty="0" smtClean="0">
                <a:solidFill>
                  <a:schemeClr val="bg1"/>
                </a:solidFill>
              </a:rPr>
              <a:t>светофора.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Подбор материала для продуктивной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8556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Предметно-развивающая среда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071472" cy="305076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06370"/>
            <a:ext cx="4919338" cy="36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804995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5279380" cy="39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«Социализация»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Дидактические игры: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«Собери машину» (из 4-х частей)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«Светофор»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«Поставь машину в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араж»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76" y="2924944"/>
            <a:ext cx="4534405" cy="339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93493" y="2947430"/>
            <a:ext cx="2448271" cy="32673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22" y="603447"/>
            <a:ext cx="2872578" cy="38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«Труд»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376864" cy="1896616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Дидактическая игра: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«Поручение»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78" y="2204864"/>
            <a:ext cx="4176122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«Коммуникация»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9921" y="2038096"/>
            <a:ext cx="7992888" cy="165618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А. </a:t>
            </a:r>
            <a:r>
              <a:rPr lang="ru-RU" dirty="0" err="1" smtClean="0">
                <a:solidFill>
                  <a:schemeClr val="bg1"/>
                </a:solidFill>
              </a:rPr>
              <a:t>Барто</a:t>
            </a:r>
            <a:r>
              <a:rPr lang="ru-RU" dirty="0" smtClean="0">
                <a:solidFill>
                  <a:schemeClr val="bg1"/>
                </a:solidFill>
              </a:rPr>
              <a:t> «Грузовик» (выучить наизусть)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418" y="2866188"/>
            <a:ext cx="3539782" cy="26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94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182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Проект на тему</vt:lpstr>
      <vt:lpstr>Цель проекта: прививать навыки безопасного поведения на дорогах. Задачи проекта:  -активизировать речь детей -познакомить детей со светофором, его значением -познакомить с транспортными средствами  -закрепить названия цветов( красный, желтый, зеленый) -приучать детей выполнять правила, действовать в коллективе Участники проекта: дети 2-3 лет, воспитатели, родители. Тип проекта: познавательно-игровой Сроки проекта: краткосрочный </vt:lpstr>
      <vt:lpstr> Подготовительный этап:   </vt:lpstr>
      <vt:lpstr>Предметно-развивающая среда</vt:lpstr>
      <vt:lpstr>Презентация PowerPoint</vt:lpstr>
      <vt:lpstr>«Социализация»</vt:lpstr>
      <vt:lpstr>Презентация PowerPoint</vt:lpstr>
      <vt:lpstr>«Труд»</vt:lpstr>
      <vt:lpstr>«Коммуникация»</vt:lpstr>
      <vt:lpstr>«Художественное творчество»</vt:lpstr>
      <vt:lpstr>«Познание»</vt:lpstr>
      <vt:lpstr>«Чтение художественной литературы»</vt:lpstr>
      <vt:lpstr>Работа с родителями</vt:lpstr>
      <vt:lpstr>Итоговое мероприятие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Nastya</dc:creator>
  <cp:lastModifiedBy>Константин Кулаков</cp:lastModifiedBy>
  <cp:revision>23</cp:revision>
  <dcterms:created xsi:type="dcterms:W3CDTF">2012-12-13T20:32:29Z</dcterms:created>
  <dcterms:modified xsi:type="dcterms:W3CDTF">2014-02-19T17:20:55Z</dcterms:modified>
</cp:coreProperties>
</file>