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D64A7C-F855-4B92-88E3-1C8F8AF37F9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7BBC6F-7B5B-4EDE-BABC-F0AA9737DB0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916833"/>
            <a:ext cx="4419600" cy="144015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Бутерброд «Нюша»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212976"/>
            <a:ext cx="4419600" cy="158762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воспитатель </a:t>
            </a:r>
          </a:p>
          <a:p>
            <a:r>
              <a:rPr lang="ru-RU" dirty="0" smtClean="0"/>
              <a:t>МБДОУ №15 г. Кропоткин</a:t>
            </a:r>
          </a:p>
          <a:p>
            <a:r>
              <a:rPr lang="ru-RU" dirty="0" smtClean="0"/>
              <a:t>Рыбак Виктория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265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3995936" y="1268760"/>
            <a:ext cx="4118556" cy="41749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Мелко вырезаем из маслин кружочки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4277156" y="1700808"/>
            <a:ext cx="3769212" cy="38208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Начинаем «сборку» бутерброда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Выкладываем листья салата на тарелку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1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4067944" y="1559750"/>
            <a:ext cx="4050432" cy="41059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884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Хлеб, колбасу,  перец  и яйца выкладываем, формируя «мордочку»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4221088"/>
            <a:ext cx="2377440" cy="4271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1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3995936" y="1700808"/>
            <a:ext cx="3845112" cy="38977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884040"/>
          </a:xfrm>
        </p:spPr>
        <p:txBody>
          <a:bodyPr>
            <a:normAutofit/>
          </a:bodyPr>
          <a:lstStyle/>
          <a:p>
            <a:r>
              <a:rPr lang="ru-RU" dirty="0" smtClean="0"/>
              <a:t>«Нюша» готова!</a:t>
            </a:r>
            <a:br>
              <a:rPr lang="ru-RU" dirty="0" smtClean="0"/>
            </a:br>
            <a:r>
              <a:rPr lang="ru-RU" dirty="0" smtClean="0"/>
              <a:t>Приятного аппетита!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052736" y="3276600"/>
            <a:ext cx="1008112" cy="872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224517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4067944" y="1412776"/>
            <a:ext cx="3758952" cy="38104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448" y="1700808"/>
            <a:ext cx="2377440" cy="1008112"/>
          </a:xfrm>
        </p:spPr>
        <p:txBody>
          <a:bodyPr/>
          <a:lstStyle/>
          <a:p>
            <a:r>
              <a:rPr lang="ru-RU" dirty="0" smtClean="0"/>
              <a:t>Нужные продукты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2708920"/>
            <a:ext cx="2377440" cy="1939280"/>
          </a:xfrm>
        </p:spPr>
        <p:txBody>
          <a:bodyPr>
            <a:noAutofit/>
          </a:bodyPr>
          <a:lstStyle/>
          <a:p>
            <a:r>
              <a:rPr lang="ru-RU" sz="1400" dirty="0" smtClean="0"/>
              <a:t>-батон</a:t>
            </a:r>
          </a:p>
          <a:p>
            <a:r>
              <a:rPr lang="ru-RU" sz="1400" dirty="0" smtClean="0"/>
              <a:t>-колбаса  докторская</a:t>
            </a:r>
          </a:p>
          <a:p>
            <a:r>
              <a:rPr lang="ru-RU" sz="1400" dirty="0" smtClean="0"/>
              <a:t>-перец болгарский</a:t>
            </a:r>
          </a:p>
          <a:p>
            <a:r>
              <a:rPr lang="ru-RU" sz="1400" dirty="0" smtClean="0"/>
              <a:t>-вареное яйцо</a:t>
            </a:r>
          </a:p>
          <a:p>
            <a:r>
              <a:rPr lang="ru-RU" sz="1400" dirty="0" smtClean="0"/>
              <a:t>-сыр</a:t>
            </a:r>
          </a:p>
          <a:p>
            <a:r>
              <a:rPr lang="ru-RU" sz="1400" dirty="0" smtClean="0"/>
              <a:t>-маслины</a:t>
            </a:r>
          </a:p>
          <a:p>
            <a:r>
              <a:rPr lang="ru-RU" sz="1400" dirty="0" smtClean="0"/>
              <a:t>-листья салата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234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4499992" y="1700808"/>
            <a:ext cx="3479242" cy="35269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Моем перец и листья салата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4509120"/>
            <a:ext cx="118080" cy="13908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7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4139952" y="1556792"/>
            <a:ext cx="3621748" cy="36713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Режем батон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594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4427984" y="1628800"/>
            <a:ext cx="3758952" cy="38104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Режем «Докторскую» колбасу кружками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3707904" y="1340768"/>
            <a:ext cx="4046984" cy="41024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Режем сервелат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3635896" y="1556792"/>
            <a:ext cx="4118992" cy="41754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Развернем сыр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4355976" y="1850742"/>
            <a:ext cx="3830960" cy="38834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Чистим и разрезаем яйца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4211960" y="1772816"/>
            <a:ext cx="3905452" cy="39589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Режем перец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</TotalTime>
  <Words>91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Бутерброд «Нюша»</vt:lpstr>
      <vt:lpstr>Нужные продукты</vt:lpstr>
      <vt:lpstr>Моем перец и листья салата</vt:lpstr>
      <vt:lpstr>Режем батон</vt:lpstr>
      <vt:lpstr>Режем «Докторскую» колбасу кружками</vt:lpstr>
      <vt:lpstr>Режем сервелат </vt:lpstr>
      <vt:lpstr>Развернем сыр</vt:lpstr>
      <vt:lpstr>Чистим и разрезаем яйца</vt:lpstr>
      <vt:lpstr>Режем перец</vt:lpstr>
      <vt:lpstr>Мелко вырезаем из маслин кружочки</vt:lpstr>
      <vt:lpstr>Начинаем «сборку» бутерброда</vt:lpstr>
      <vt:lpstr>Хлеб, колбасу,  перец  и яйца выкладываем, формируя «мордочку»</vt:lpstr>
      <vt:lpstr>«Нюша» готова! Приятного аппетита!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Бутерброд «Нюша»</dc:title>
  <dc:creator>Константин Рыбак</dc:creator>
  <cp:lastModifiedBy>Константин Рыбак</cp:lastModifiedBy>
  <cp:revision>10</cp:revision>
  <dcterms:created xsi:type="dcterms:W3CDTF">2014-02-16T14:10:58Z</dcterms:created>
  <dcterms:modified xsi:type="dcterms:W3CDTF">2014-12-16T17:00:14Z</dcterms:modified>
</cp:coreProperties>
</file>