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6C8E9-26C7-448B-A69E-2D88DB04BFB2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1ECF9-F3B2-428C-A69E-D4C485F180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1ECF9-F3B2-428C-A69E-D4C485F1802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88;&#1077;&#1079;&#1077;&#1085;&#1090;&#1072;&#1094;&#1080;&#1080;%20&#1080;%20&#1082;&#1086;&#1085;&#1089;&#1087;&#1077;&#1082;&#1090;&#1099;\&#1076;&#1077;&#1085;&#1100;%20&#1082;&#1085;&#1080;&#1075;&#1080;\&#1048;z-Kinofil_mov-Priklyucheniya-Buratino.mp3" TargetMode="Externa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88;&#1077;&#1079;&#1077;&#1085;&#1090;&#1072;&#1094;&#1080;&#1080;%20&#1080;%20&#1082;&#1086;&#1085;&#1089;&#1087;&#1077;&#1082;&#1090;&#1099;\&#1076;&#1077;&#1085;&#1100;%20&#1082;&#1085;&#1080;&#1075;&#1080;\-muzyka-iz-skazki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6.png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88;&#1077;&#1079;&#1077;&#1085;&#1090;&#1072;&#1094;&#1080;&#1080;%20&#1080;%20&#1082;&#1086;&#1085;&#1089;&#1087;&#1077;&#1082;&#1090;&#1099;\&#1076;&#1077;&#1085;&#1100;%20&#1082;&#1085;&#1080;&#1075;&#1080;\iz-skazki.mp3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87;&#1088;&#1077;&#1079;&#1077;&#1085;&#1090;&#1072;&#1094;&#1080;&#1080;%20&#1080;%20&#1082;&#1086;&#1085;&#1089;&#1087;&#1077;&#1082;&#1090;&#1099;\&#1076;&#1077;&#1085;&#1100;%20&#1082;&#1085;&#1080;&#1075;&#1080;\Zvuki-Stuk-v-dver_(muzofon.com).mp3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106153816_3014646.pn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4916" y="1357298"/>
            <a:ext cx="642942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irector.edu54.ru/sites/default/files/userfiles/image/1186330404_6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285860"/>
            <a:ext cx="3810000" cy="4762500"/>
          </a:xfrm>
          <a:prstGeom prst="rect">
            <a:avLst/>
          </a:prstGeom>
          <a:noFill/>
        </p:spPr>
      </p:pic>
      <p:pic>
        <p:nvPicPr>
          <p:cNvPr id="3" name="Иz-Kinofil_mov-Priklyucheniya-Burati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lopotel.ro/imgs/userimg/p146767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74270" y="1285860"/>
            <a:ext cx="3995432" cy="4733925"/>
          </a:xfrm>
          <a:prstGeom prst="roundRect">
            <a:avLst/>
          </a:prstGeom>
          <a:noFill/>
        </p:spPr>
      </p:pic>
      <p:pic>
        <p:nvPicPr>
          <p:cNvPr id="3" name="-muzyka-iz-skaz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8148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АЙБОЛИТ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stat16.privet.ru/lr/090c4a556394760d445fcf8f176fd30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5786" y="715868"/>
            <a:ext cx="2286016" cy="2854496"/>
          </a:xfrm>
          <a:prstGeom prst="rect">
            <a:avLst/>
          </a:prstGeom>
          <a:noFill/>
        </p:spPr>
      </p:pic>
      <p:pic>
        <p:nvPicPr>
          <p:cNvPr id="24580" name="Picture 4" descr="http://www.tversocium.ru/data/archives/1376292081_u/lisa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488" y="1929001"/>
            <a:ext cx="2071702" cy="2532079"/>
          </a:xfrm>
          <a:prstGeom prst="rect">
            <a:avLst/>
          </a:prstGeom>
          <a:noFill/>
        </p:spPr>
      </p:pic>
      <p:pic>
        <p:nvPicPr>
          <p:cNvPr id="24582" name="Picture 6" descr="http://stat17.privet.ru/lr/0919df3f18bc8b468b5755a423529b6d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57752" y="2716094"/>
            <a:ext cx="2000264" cy="2945843"/>
          </a:xfrm>
          <a:prstGeom prst="rect">
            <a:avLst/>
          </a:prstGeom>
          <a:noFill/>
        </p:spPr>
      </p:pic>
      <p:pic>
        <p:nvPicPr>
          <p:cNvPr id="24584" name="Picture 8" descr="http://img0.liveinternet.ru/images/attach/c/8/100/24/100024892_63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572264" y="3360031"/>
            <a:ext cx="2571736" cy="3226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Федорино</a:t>
            </a:r>
            <a:r>
              <a:rPr lang="ru-RU" b="1" dirty="0" smtClean="0">
                <a:solidFill>
                  <a:srgbClr val="C00000"/>
                </a:solidFill>
              </a:rPr>
              <a:t> горе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8674" name="Picture 2" descr="http://img.tfile.ru/img/2008_07/i488390be5ce8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714487"/>
            <a:ext cx="2857520" cy="2143141"/>
          </a:xfrm>
          <a:prstGeom prst="rect">
            <a:avLst/>
          </a:prstGeom>
          <a:noFill/>
        </p:spPr>
      </p:pic>
      <p:pic>
        <p:nvPicPr>
          <p:cNvPr id="28678" name="Picture 6" descr="http://s008.radikal.ru/i304/1011/73/e1b1d73c9d9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1643050"/>
            <a:ext cx="2729712" cy="2014528"/>
          </a:xfrm>
          <a:prstGeom prst="rect">
            <a:avLst/>
          </a:prstGeom>
          <a:noFill/>
        </p:spPr>
      </p:pic>
      <p:pic>
        <p:nvPicPr>
          <p:cNvPr id="28680" name="Picture 8" descr="http://ejka.ru/uploads/images/9/d/8/9/8/b7788c94d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29256" y="4214818"/>
            <a:ext cx="2857482" cy="2143112"/>
          </a:xfrm>
          <a:prstGeom prst="rect">
            <a:avLst/>
          </a:prstGeom>
          <a:noFill/>
        </p:spPr>
      </p:pic>
      <p:pic>
        <p:nvPicPr>
          <p:cNvPr id="28682" name="Picture 10" descr="http://video.mail.ru/mail/elena_zamesova/91/i-1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4348" y="4214818"/>
            <a:ext cx="2857488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Хаврошечка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http://sokrnarmira.ru/_si/37/180342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28992" y="1571612"/>
            <a:ext cx="2357454" cy="1768091"/>
          </a:xfrm>
          <a:prstGeom prst="rect">
            <a:avLst/>
          </a:prstGeom>
          <a:noFill/>
        </p:spPr>
      </p:pic>
      <p:pic>
        <p:nvPicPr>
          <p:cNvPr id="29700" name="Picture 4" descr="http://sob.znate.ru/tw_files2/urls_1/3/d-2711/2711_html_6d5c85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15074" y="2786058"/>
            <a:ext cx="2214578" cy="2285989"/>
          </a:xfrm>
          <a:prstGeom prst="rect">
            <a:avLst/>
          </a:prstGeom>
          <a:noFill/>
        </p:spPr>
      </p:pic>
      <p:pic>
        <p:nvPicPr>
          <p:cNvPr id="29702" name="Picture 6" descr="http://www.imgs.su/tmp/2012-11-04/1352023478-4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75340"/>
            <a:ext cx="2643206" cy="1982405"/>
          </a:xfrm>
          <a:prstGeom prst="rect">
            <a:avLst/>
          </a:prstGeom>
          <a:noFill/>
        </p:spPr>
      </p:pic>
      <p:pic>
        <p:nvPicPr>
          <p:cNvPr id="29704" name="Picture 8" descr="http://www.kurtsevo.ru/files/gallery/foto/18/165_img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16" y="3786190"/>
            <a:ext cx="2857488" cy="273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Гуси-лебеди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://kino-multfilmi.ru/upload/video/thumbs/medium/2013/08/14/b73a47af415ba5987ff4cbb9978cbb0f1376497518-520baf6e7b8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048000" cy="2286001"/>
          </a:xfrm>
          <a:prstGeom prst="rect">
            <a:avLst/>
          </a:prstGeom>
          <a:noFill/>
        </p:spPr>
      </p:pic>
      <p:pic>
        <p:nvPicPr>
          <p:cNvPr id="30724" name="Picture 4" descr="http://city.live174.ru/store/image/05_02789-73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071942"/>
            <a:ext cx="2928958" cy="2196719"/>
          </a:xfrm>
          <a:prstGeom prst="rect">
            <a:avLst/>
          </a:prstGeom>
          <a:noFill/>
        </p:spPr>
      </p:pic>
      <p:pic>
        <p:nvPicPr>
          <p:cNvPr id="30726" name="Picture 6" descr="http://sovetskiymultik.at.ua/_ph/253/87590539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4143380"/>
            <a:ext cx="2857488" cy="2143116"/>
          </a:xfrm>
          <a:prstGeom prst="rect">
            <a:avLst/>
          </a:prstGeom>
          <a:noFill/>
        </p:spPr>
      </p:pic>
      <p:pic>
        <p:nvPicPr>
          <p:cNvPr id="30727" name="Picture 7" descr="C:\Users\Елена\Desktop\kolob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071546"/>
            <a:ext cx="2921018" cy="2954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z-skazk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  <p:pic>
        <p:nvPicPr>
          <p:cNvPr id="31746" name="Picture 2" descr="http://mskvn.by/uploads/posts/2009-11/thumbs/1258730591_pga5jdbopcu1o07.jpeg"/>
          <p:cNvPicPr preferRelativeResize="0"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839475">
            <a:off x="939219" y="922451"/>
            <a:ext cx="1491623" cy="2215284"/>
          </a:xfrm>
          <a:prstGeom prst="rect">
            <a:avLst/>
          </a:prstGeom>
          <a:noFill/>
        </p:spPr>
      </p:pic>
      <p:pic>
        <p:nvPicPr>
          <p:cNvPr id="31748" name="Picture 4" descr="http://audioskazki.info/uploads/1289645429_gusi-lebedi.jpg"/>
          <p:cNvPicPr preferRelativeResize="0"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19" y="1071548"/>
            <a:ext cx="2027411" cy="2335577"/>
          </a:xfrm>
          <a:prstGeom prst="rect">
            <a:avLst/>
          </a:prstGeom>
          <a:noFill/>
        </p:spPr>
      </p:pic>
      <p:pic>
        <p:nvPicPr>
          <p:cNvPr id="31750" name="Picture 6" descr="http://pressobzor.com/thumbs/w400-h540-c40.54/images/catalog/9785783309496.jpg"/>
          <p:cNvPicPr preferRelativeResize="0"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634261">
            <a:off x="6231578" y="506532"/>
            <a:ext cx="1860754" cy="2512020"/>
          </a:xfrm>
          <a:prstGeom prst="rect">
            <a:avLst/>
          </a:prstGeom>
          <a:noFill/>
        </p:spPr>
      </p:pic>
      <p:pic>
        <p:nvPicPr>
          <p:cNvPr id="31752" name="Picture 8" descr="http://school.xvatit.com/images/5/59/T24lc22.jpeg"/>
          <p:cNvPicPr preferRelativeResize="0"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1131450">
            <a:off x="1586934" y="3834180"/>
            <a:ext cx="1925838" cy="2460154"/>
          </a:xfrm>
          <a:prstGeom prst="rect">
            <a:avLst/>
          </a:prstGeom>
          <a:noFill/>
        </p:spPr>
      </p:pic>
      <p:pic>
        <p:nvPicPr>
          <p:cNvPr id="31754" name="Picture 10" descr="http://director.edu54.ru/sites/default/files/userfiles/image/hav.jpg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30306">
            <a:off x="5478702" y="3682428"/>
            <a:ext cx="2015979" cy="271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itprichal.ru/upload/359/94717767415568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0218" y="785794"/>
            <a:ext cx="3894474" cy="1955815"/>
          </a:xfrm>
          <a:prstGeom prst="rect">
            <a:avLst/>
          </a:prstGeom>
          <a:noFill/>
        </p:spPr>
      </p:pic>
      <p:pic>
        <p:nvPicPr>
          <p:cNvPr id="2" name="Picture 2" descr="D:\презентации и конспекты\день книги\Рисуно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3237189" cy="2143139"/>
          </a:xfrm>
          <a:prstGeom prst="rect">
            <a:avLst/>
          </a:prstGeom>
          <a:noFill/>
        </p:spPr>
      </p:pic>
      <p:pic>
        <p:nvPicPr>
          <p:cNvPr id="2051" name="Picture 3" descr="D:\презентации и конспекты\день книги\Рисунок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214686"/>
            <a:ext cx="2981796" cy="3424258"/>
          </a:xfrm>
          <a:prstGeom prst="rect">
            <a:avLst/>
          </a:prstGeom>
          <a:noFill/>
        </p:spPr>
      </p:pic>
      <p:pic>
        <p:nvPicPr>
          <p:cNvPr id="3" name="Picture 4" descr="D:\презентации и конспекты\день книги\Рисунок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286124"/>
            <a:ext cx="2786082" cy="3075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geografija/Nemetskij-jazyk/0014-029-Prichina-6.-Innovatsi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2574" y="494018"/>
            <a:ext cx="5794129" cy="5863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-sunduchok.ru/imagess/products/1815/1815285/product.jpg?13691255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2286000" cy="2286001"/>
          </a:xfrm>
          <a:prstGeom prst="roundRect">
            <a:avLst/>
          </a:prstGeom>
          <a:noFill/>
        </p:spPr>
      </p:pic>
      <p:pic>
        <p:nvPicPr>
          <p:cNvPr id="16388" name="Picture 4" descr="http://www.bzi.ro/public/upload/photos/368/cea_mai_mare_carte_din_lume_287435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5715000" cy="428625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s.yakaboo.ua/i_upload/galery/preview/35/94/86/11/8611586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4021" y="642918"/>
            <a:ext cx="3807778" cy="3409951"/>
          </a:xfrm>
          <a:prstGeom prst="rect">
            <a:avLst/>
          </a:prstGeom>
          <a:noFill/>
        </p:spPr>
      </p:pic>
      <p:pic>
        <p:nvPicPr>
          <p:cNvPr id="17412" name="Picture 4" descr="http://s3.frame.ozstatic.by/1000/434/162/10/10162434_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43504" y="287926"/>
            <a:ext cx="3045805" cy="3924694"/>
          </a:xfrm>
          <a:prstGeom prst="rect">
            <a:avLst/>
          </a:prstGeom>
          <a:noFill/>
        </p:spPr>
      </p:pic>
      <p:pic>
        <p:nvPicPr>
          <p:cNvPr id="17414" name="Picture 6" descr="http://im2-tub-ru.yandex.net/i?id=106662710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500424"/>
            <a:ext cx="3379960" cy="3357576"/>
          </a:xfrm>
          <a:prstGeom prst="roundRect">
            <a:avLst/>
          </a:prstGeom>
          <a:noFill/>
        </p:spPr>
      </p:pic>
      <p:pic>
        <p:nvPicPr>
          <p:cNvPr id="5" name="Picture 4" descr="http://s3.frame.ozstatic.by/1000/434/162/10/10162434_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2066" y="287926"/>
            <a:ext cx="3045805" cy="3924694"/>
          </a:xfrm>
          <a:prstGeom prst="rect">
            <a:avLst/>
          </a:prstGeom>
          <a:noFill/>
        </p:spPr>
      </p:pic>
      <p:pic>
        <p:nvPicPr>
          <p:cNvPr id="6" name="Picture 6" descr="http://im2-tub-ru.yandex.net/i?id=106662710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500424"/>
            <a:ext cx="3379960" cy="335757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лена\Desktop\106153816_301464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258175" cy="4954905"/>
          </a:xfrm>
          <a:prstGeom prst="rect">
            <a:avLst/>
          </a:prstGeom>
          <a:noFill/>
        </p:spPr>
      </p:pic>
      <p:pic>
        <p:nvPicPr>
          <p:cNvPr id="3" name="Zvuki-Stuk-v-dver_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reklama.com.ua/2010-04-22/417879/photos0-800x600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642918"/>
            <a:ext cx="2833654" cy="1857388"/>
          </a:xfrm>
          <a:prstGeom prst="rect">
            <a:avLst/>
          </a:prstGeom>
          <a:noFill/>
        </p:spPr>
      </p:pic>
      <p:pic>
        <p:nvPicPr>
          <p:cNvPr id="1028" name="Picture 4" descr="http://h.a.d-cd.net/7e4653u-9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642918"/>
            <a:ext cx="2522168" cy="1890692"/>
          </a:xfrm>
          <a:prstGeom prst="rect">
            <a:avLst/>
          </a:prstGeom>
          <a:noFill/>
        </p:spPr>
      </p:pic>
      <p:pic>
        <p:nvPicPr>
          <p:cNvPr id="1032" name="Picture 8" descr="http://photos.wikimapia.org/p/00/02/27/68/35_full.jpe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40028" y="3896702"/>
            <a:ext cx="3550224" cy="2137380"/>
          </a:xfrm>
          <a:prstGeom prst="rect">
            <a:avLst/>
          </a:prstGeom>
          <a:noFill/>
        </p:spPr>
      </p:pic>
      <p:pic>
        <p:nvPicPr>
          <p:cNvPr id="3074" name="Picture 2" descr="D:\презентации и конспекты\день книги\Рисунок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929066"/>
            <a:ext cx="284186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Елена\Desktop\106153816_301464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381924" cy="4429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wwww4.com/w3732/90378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86116" y="359628"/>
            <a:ext cx="2462216" cy="3138347"/>
          </a:xfrm>
          <a:prstGeom prst="rect">
            <a:avLst/>
          </a:prstGeom>
          <a:noFill/>
        </p:spPr>
      </p:pic>
      <p:pic>
        <p:nvPicPr>
          <p:cNvPr id="21510" name="Picture 6" descr="http://webserver.modus2.ru/kimages/593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472" y="432176"/>
            <a:ext cx="2385349" cy="3136067"/>
          </a:xfrm>
          <a:prstGeom prst="rect">
            <a:avLst/>
          </a:prstGeom>
          <a:noFill/>
        </p:spPr>
      </p:pic>
      <p:pic>
        <p:nvPicPr>
          <p:cNvPr id="21512" name="Picture 8" descr="http://www.internationaltoys.com/pictures/108088_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216250" y="571480"/>
            <a:ext cx="2158152" cy="2909868"/>
          </a:xfrm>
          <a:prstGeom prst="rect">
            <a:avLst/>
          </a:prstGeom>
          <a:noFill/>
        </p:spPr>
      </p:pic>
      <p:pic>
        <p:nvPicPr>
          <p:cNvPr id="21514" name="Picture 10" descr="http://knigi.tomsk.ru/covers/000/506/761/original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42910" y="3716910"/>
            <a:ext cx="2143140" cy="2898108"/>
          </a:xfrm>
          <a:prstGeom prst="rect">
            <a:avLst/>
          </a:prstGeom>
          <a:noFill/>
        </p:spPr>
      </p:pic>
      <p:pic>
        <p:nvPicPr>
          <p:cNvPr id="21516" name="Picture 12" descr="http://www.wwww4.com/w3736/6415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618618"/>
            <a:ext cx="2428892" cy="303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6</Words>
  <PresentationFormat>Экран (4:3)</PresentationFormat>
  <Paragraphs>5</Paragraphs>
  <Slides>16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АЙБОЛИТ</vt:lpstr>
      <vt:lpstr>Федорино горе</vt:lpstr>
      <vt:lpstr>Хаврошечка</vt:lpstr>
      <vt:lpstr>Гуси-лебеди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22</cp:revision>
  <dcterms:created xsi:type="dcterms:W3CDTF">2014-04-01T16:43:40Z</dcterms:created>
  <dcterms:modified xsi:type="dcterms:W3CDTF">2014-10-22T12:47:24Z</dcterms:modified>
</cp:coreProperties>
</file>