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84C2-FC2A-4732-83BA-8E88860FCBAC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97A3-D51E-41D1-A13D-33EBB0A2E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Дидактическая игра: «Кустарники»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130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кустарники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50" y="1412776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30461"/>
            <a:ext cx="2741290" cy="267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" y="1268760"/>
            <a:ext cx="3047693" cy="30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72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714822" cy="289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24892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2133"/>
            <a:ext cx="2867165" cy="31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6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647553" cy="3676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2" y="3194368"/>
            <a:ext cx="2904901" cy="331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0571" y="2004086"/>
            <a:ext cx="3506331" cy="275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08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0284"/>
            <a:ext cx="3384376" cy="255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658"/>
            <a:ext cx="3480387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776139" cy="2833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6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810000" cy="285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60181" cy="285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67792"/>
            <a:ext cx="3882008" cy="3299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</Words>
  <Application>Microsoft Office PowerPoint</Application>
  <PresentationFormat>Экран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игра: «Кустарники»</vt:lpstr>
      <vt:lpstr>Найди кустарники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игра: «Кустарники»</dc:title>
  <dc:creator>Юля</dc:creator>
  <cp:lastModifiedBy>Юля</cp:lastModifiedBy>
  <cp:revision>10</cp:revision>
  <dcterms:created xsi:type="dcterms:W3CDTF">2012-11-07T07:19:52Z</dcterms:created>
  <dcterms:modified xsi:type="dcterms:W3CDTF">2012-11-29T09:17:58Z</dcterms:modified>
</cp:coreProperties>
</file>