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F543-F750-4810-8BEE-70D655A2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85374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7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90" r="4854"/>
          <a:stretch>
            <a:fillRect/>
          </a:stretch>
        </p:blipFill>
        <p:spPr bwMode="auto">
          <a:xfrm>
            <a:off x="900113" y="620713"/>
            <a:ext cx="193516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ser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981075"/>
            <a:ext cx="16906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б.к 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712788"/>
            <a:ext cx="1652587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б.к 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3" y="78581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Users\User\Desktop\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13100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User\Desktop\0_72ac0_c149ab16_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6" t="42648" r="42471" b="20163"/>
          <a:stretch>
            <a:fillRect/>
          </a:stretch>
        </p:blipFill>
        <p:spPr bwMode="auto">
          <a:xfrm>
            <a:off x="3059113" y="4076700"/>
            <a:ext cx="2058987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User\Desktop\e3bde1f574d035397dc855e547fa5528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33825"/>
            <a:ext cx="1084263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User\Desktop\detia-512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08275"/>
            <a:ext cx="2514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:\Users\User\Desktop\b9190053c87908dbcb7b90c362f83b2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30967" flipV="1">
            <a:off x="6708775" y="2906713"/>
            <a:ext cx="7143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2627313" y="4292600"/>
            <a:ext cx="215900" cy="11525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2411413" y="4221163"/>
            <a:ext cx="215900" cy="12239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00563" y="1341438"/>
            <a:ext cx="11509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7538" y="3933825"/>
            <a:ext cx="115252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101013" y="1268413"/>
            <a:ext cx="7191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Умножение 21"/>
          <p:cNvSpPr/>
          <p:nvPr/>
        </p:nvSpPr>
        <p:spPr>
          <a:xfrm>
            <a:off x="4500563" y="5013325"/>
            <a:ext cx="719137" cy="719138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81101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/>
  <cp:lastModifiedBy>лариса</cp:lastModifiedBy>
  <cp:revision>73</cp:revision>
  <dcterms:created xsi:type="dcterms:W3CDTF">2012-08-12T16:04:58Z</dcterms:created>
  <dcterms:modified xsi:type="dcterms:W3CDTF">2014-02-23T13:41:15Z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/>
  </property>
</Properties>
</file>