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5F543-F750-4810-8BEE-70D655A299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385374"/>
      </p:ext>
    </p:extLst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D2695F8-4EA6-4C24-8E41-6D1B158686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17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90" r="4854"/>
          <a:stretch>
            <a:fillRect/>
          </a:stretch>
        </p:blipFill>
        <p:spPr bwMode="auto">
          <a:xfrm>
            <a:off x="900113" y="620713"/>
            <a:ext cx="1935162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 descr="C:\Users\User\Desktop\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981075"/>
            <a:ext cx="169068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 descr="б.к 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888" y="712788"/>
            <a:ext cx="1652587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б.к 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313" y="785813"/>
            <a:ext cx="2000250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C:\Users\User\Desktop\9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213100"/>
            <a:ext cx="1223962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:\Users\User\Desktop\0_72ac0_c149ab16_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86" t="42648" r="42471" b="20163"/>
          <a:stretch>
            <a:fillRect/>
          </a:stretch>
        </p:blipFill>
        <p:spPr bwMode="auto">
          <a:xfrm>
            <a:off x="3059113" y="4076700"/>
            <a:ext cx="2058987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User\Desktop\e3bde1f574d035397dc855e547fa5528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933825"/>
            <a:ext cx="1084263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Users\User\Desktop\detia-512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708275"/>
            <a:ext cx="251460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C:\Users\User\Desktop\b9190053c87908dbcb7b90c362f83b2c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630967" flipV="1">
            <a:off x="6708775" y="2906713"/>
            <a:ext cx="71437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 стрелкой 11"/>
          <p:cNvCxnSpPr/>
          <p:nvPr/>
        </p:nvCxnSpPr>
        <p:spPr>
          <a:xfrm flipV="1">
            <a:off x="2627313" y="4292600"/>
            <a:ext cx="215900" cy="115252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 flipV="1">
            <a:off x="2411413" y="4221163"/>
            <a:ext cx="215900" cy="12239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500563" y="1341438"/>
            <a:ext cx="1150937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427538" y="3933825"/>
            <a:ext cx="1152525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8101013" y="1268413"/>
            <a:ext cx="719137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Умножение 21"/>
          <p:cNvSpPr/>
          <p:nvPr/>
        </p:nvSpPr>
        <p:spPr>
          <a:xfrm>
            <a:off x="4500563" y="5013325"/>
            <a:ext cx="719137" cy="719138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581101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Оформление по умолчанию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vspomogatelny_naglyadnyy_material_k_integrirovannomu_zanyatiyu_</dc:title>
  <dc:creator>Елена</dc:creator>
  <dc:description/>
  <cp:lastModifiedBy>лариса</cp:lastModifiedBy>
  <cp:revision>73</cp:revision>
  <dcterms:created xsi:type="dcterms:W3CDTF">2012-08-12T16:04:58Z</dcterms:created>
  <dcterms:modified xsi:type="dcterms:W3CDTF">2014-02-23T13:41:15Z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vspomogatelny_naglyadnyy_material_k_integrirovannomu_zanyatiyu_</vt:lpwstr>
  </property>
  <property fmtid="{D5CDD505-2E9C-101B-9397-08002B2CF9AE}" pid="3" name="SlideDescription">
    <vt:lpwstr/>
  </property>
</Properties>
</file>