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B7BC-C2CE-404D-ADA7-E2302A882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745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8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Bookman Old Style" pitchFamily="18" charset="0"/>
              </a:rPr>
              <a:t>Будь моей ты брошкой и не улетай</a:t>
            </a:r>
          </a:p>
        </p:txBody>
      </p:sp>
      <p:pic>
        <p:nvPicPr>
          <p:cNvPr id="29698" name="Picture 2" descr="C:\Users\User\Desktop\detia-5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908050"/>
            <a:ext cx="38274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C:\Users\User\Desktop\b9190053c87908dbcb7b90c362f83b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30967" flipV="1">
            <a:off x="7899400" y="666750"/>
            <a:ext cx="11239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32151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7.40741E-7 C -0.02813 0.00093 -0.0599 -0.01574 -0.0842 0.00301 C -0.0974 0.0132 -0.08368 0.04352 -0.08195 0.06366 C -0.08142 0.06991 -0.08056 0.07709 -0.07726 0.08172 C -0.07344 0.08704 -0.07205 0.09491 -0.06823 0.1 C -0.05729 0.11459 -0.04167 0.1213 -0.02951 0.13334 C -0.02396 0.13889 -0.01945 0.1463 -0.01372 0.15162 C -0.00243 0.1625 -0.00712 0.15255 0.00226 0.16366 C 0.00226 0.16366 0.01649 0.18264 0.02049 0.18797 C 0.02795 0.19792 0.02274 0.19514 0.02726 0.20602 C 0.02986 0.2125 0.03333 0.21829 0.03628 0.22431 C 0.05538 0.26297 0.03108 0.22986 0.04549 0.24838 C 0.04115 0.28102 0.04097 0.32454 0.01354 0.33635 C 0.00538 0.35255 -0.00642 0.37246 -0.02049 0.37871 C -0.02917 0.39074 -0.02014 0.3801 -0.03195 0.38797 C -0.03438 0.38959 -0.03629 0.3926 -0.03872 0.39398 C -0.0526 0.40232 -0.06701 0.40625 -0.08195 0.40903 C -0.10243 0.40811 -0.12292 0.40857 -0.14323 0.40602 C -0.14809 0.40556 -0.15695 0.4 -0.15695 0.4 C -0.1599 0.39398 -0.16302 0.38773 -0.16597 0.38172 C -0.16858 0.37639 -0.17049 0.36366 -0.17049 0.36366 C -0.16754 0.25116 -0.16476 0.23936 -0.16823 0.10602 C -0.16858 0.09144 -0.17674 0.07037 -0.1842 0.06065 C -0.18958 0.03889 -0.20156 0.01598 -0.21597 0.00301 C -0.22188 -0.00856 -0.22951 -0.01203 -0.23872 -0.01828 C -0.24115 -0.0199 -0.24306 -0.02291 -0.24549 -0.0243 C -0.26302 -0.03472 -0.28351 -0.04213 -0.30226 -0.04838 C -0.32309 -0.0625 -0.34531 -0.06412 -0.36823 -0.06666 C -0.39774 -0.06574 -0.42743 -0.06643 -0.45695 -0.06365 C -0.46615 -0.06273 -0.46649 -0.04421 -0.46823 -0.03634 C -0.46962 -0.03032 -0.47274 -0.01828 -0.47274 -0.01828 C -0.47188 0.00417 -0.47899 0.03426 -0.46597 0.04838 C -0.46111 0.05371 -0.44375 0.06135 -0.43872 0.06366 C -0.4342 0.06574 -0.425 0.06968 -0.425 0.06968 C -0.41111 0.08195 -0.3934 0.07801 -0.37726 0.08172 C -0.37344 0.08264 -0.36962 0.08357 -0.36597 0.08496 C -0.36129 0.08658 -0.35226 0.09098 -0.35226 0.09098 C -0.3474 0.10093 -0.35052 0.1 -0.34549 0.1 " pathEditMode="relative" ptsTypes="fffffffffffffffffffffffffffffffffffff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Будь моей ты брошкой и не улетай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>Будь моей ты брошкой и не улетай</dc:description>
  <cp:lastModifiedBy>лариса</cp:lastModifiedBy>
  <cp:revision>73</cp:revision>
  <dcterms:created xsi:type="dcterms:W3CDTF">2012-08-12T16:04:58Z</dcterms:created>
  <dcterms:modified xsi:type="dcterms:W3CDTF">2014-02-23T13:41:15Z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>Будь моей ты брошкой и не улетай</vt:lpwstr>
  </property>
</Properties>
</file>