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AB7BC-C2CE-404D-ADA7-E2302A882D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237455"/>
      </p:ext>
    </p:extLst>
  </p:cSld>
  <p:clrMapOvr>
    <a:masterClrMapping/>
  </p:clrMapOvr>
  <p:transition spd="med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D2695F8-4EA6-4C24-8E41-6D1B158686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915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>
    <p:pull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>
                <a:solidFill>
                  <a:srgbClr val="FF0000"/>
                </a:solidFill>
                <a:latin typeface="Bookman Old Style" pitchFamily="18" charset="0"/>
              </a:rPr>
              <a:t>Ты своими ножками – не ползи на край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H="1" flipV="1">
            <a:off x="2789238" y="3860800"/>
            <a:ext cx="1062037" cy="1008063"/>
          </a:xfrm>
          <a:prstGeom prst="straightConnector1">
            <a:avLst/>
          </a:prstGeom>
          <a:ln w="3810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 flipV="1">
            <a:off x="2051050" y="3644900"/>
            <a:ext cx="1873250" cy="1296988"/>
          </a:xfrm>
          <a:prstGeom prst="straightConnector1">
            <a:avLst/>
          </a:prstGeom>
          <a:ln w="3810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3924300" y="3716338"/>
            <a:ext cx="71438" cy="1152525"/>
          </a:xfrm>
          <a:prstGeom prst="straightConnector1">
            <a:avLst/>
          </a:prstGeom>
          <a:ln w="3810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630" name="Picture 6" descr="C:\Users\User\Desktop\0_72ac0_c149ab16_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20" t="33353" r="39520" b="19000"/>
          <a:stretch>
            <a:fillRect/>
          </a:stretch>
        </p:blipFill>
        <p:spPr bwMode="auto">
          <a:xfrm>
            <a:off x="5076825" y="1844675"/>
            <a:ext cx="3541713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5" descr="C:\Users\User\Desktop\e3bde1f574d035397dc855e547fa552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060575"/>
            <a:ext cx="1589088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1" name="Picture 7" descr="C:\Users\User\Desktop\9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908050"/>
            <a:ext cx="3251200" cy="325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Умножение 39"/>
          <p:cNvSpPr/>
          <p:nvPr/>
        </p:nvSpPr>
        <p:spPr>
          <a:xfrm>
            <a:off x="7451725" y="4149725"/>
            <a:ext cx="1008063" cy="1008063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036402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8.33333E-7 4.44444E-6 C 0.01233 -0.00324 0.01632 -0.00347 0.025 -0.01505 C 0.02813 -0.02639 0.02882 -0.03449 0.03646 -0.04236 C 0.0408 -0.04676 0.05 -0.0544 0.05 -0.0544 C 0.05539 -0.05347 0.06112 -0.05463 0.06598 -0.05139 C 0.06806 -0.05 0.06719 -0.04514 0.06823 -0.04236 C 0.06945 -0.03912 0.07119 -0.03634 0.07275 -0.03334 C 0.07657 -0.01806 0.08056 -0.00301 0.08421 0.01227 C 0.08507 0.01574 0.08889 0.01597 0.09098 0.01828 C 0.09497 0.02291 0.10244 0.03333 0.10244 0.03333 C 0.10955 0.03194 0.11962 0.0331 0.125 0.0243 C 0.12952 0.0169 0.12969 0.00602 0.13195 -0.00301 C 0.13455 -0.0132 0.1375 -0.01945 0.14323 -0.02732 C 0.15643 -0.02107 0.15435 -0.01412 0.16146 4.44444E-6 C 0.16685 0.02176 0.16198 0.01481 0.17275 0.0243 C 0.17813 0.03449 0.18091 0.04421 0.18646 0.05463 C 0.18959 0.06065 0.19549 0.07268 0.19549 0.07268 C 0.19896 0.0912 0.19671 0.08102 0.20244 0.10301 C 0.204 0.10903 0.20695 0.12129 0.20695 0.12129 C 0.20921 0.14953 0.20921 0.13935 0.20921 0.15162 " pathEditMode="relative" ptsTypes="fffffffffffffffffffA">
                                      <p:cBhvr>
                                        <p:cTn id="30" dur="5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8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Оформление по умолчанию</vt:lpstr>
      <vt:lpstr>Ты своими ножками – не ползи на край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vspomogatelny_naglyadnyy_material_k_integrirovannomu_zanyatiyu_</dc:title>
  <dc:creator>Елена</dc:creator>
  <dc:description>Ты своими ножками – не ползи на край</dc:description>
  <cp:lastModifiedBy>лариса</cp:lastModifiedBy>
  <cp:revision>73</cp:revision>
  <dcterms:created xsi:type="dcterms:W3CDTF">2012-08-12T16:04:58Z</dcterms:created>
  <dcterms:modified xsi:type="dcterms:W3CDTF">2014-02-23T13:41:14Z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vspomogatelny_naglyadnyy_material_k_integrirovannomu_zanyatiyu_</vt:lpwstr>
  </property>
  <property fmtid="{D5CDD505-2E9C-101B-9397-08002B2CF9AE}" pid="3" name="SlideDescription">
    <vt:lpwstr>Ты своими ножками – не ползи на край</vt:lpwstr>
  </property>
</Properties>
</file>