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B7BC-C2CE-404D-ADA7-E2302A882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37455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2695F8-4EA6-4C24-8E41-6D1B15868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2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813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  <a:latin typeface="Bookman Old Style" pitchFamily="18" charset="0"/>
              </a:rPr>
              <a:t>Божья коровка – маленький жучок</a:t>
            </a:r>
          </a:p>
        </p:txBody>
      </p:sp>
      <p:pic>
        <p:nvPicPr>
          <p:cNvPr id="27650" name="Picture 2" descr="C:\Users\Use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692150"/>
            <a:ext cx="3708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C:\Users\User\Desktop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213100"/>
            <a:ext cx="38100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726724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Божья коровка – маленький жучок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vspomogatelny_naglyadnyy_material_k_integrirovannomu_zanyatiyu_</dc:title>
  <dc:creator>Елена</dc:creator>
  <dc:description>Божья коровка – маленький жучок</dc:description>
  <cp:lastModifiedBy>лариса</cp:lastModifiedBy>
  <cp:revision>73</cp:revision>
  <dcterms:created xsi:type="dcterms:W3CDTF">2012-08-12T16:04:58Z</dcterms:created>
  <dcterms:modified xsi:type="dcterms:W3CDTF">2014-02-23T13:41:14Z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vspomogatelny_naglyadnyy_material_k_integrirovannomu_zanyatiyu_</vt:lpwstr>
  </property>
  <property fmtid="{D5CDD505-2E9C-101B-9397-08002B2CF9AE}" pid="3" name="SlideDescription">
    <vt:lpwstr>Божья коровка – маленький жучок</vt:lpwstr>
  </property>
</Properties>
</file>