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B7BC-C2CE-404D-ADA7-E2302A882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745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3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па 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354013"/>
            <a:ext cx="2646363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s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712788"/>
            <a:ext cx="2322513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Цилиндр 4"/>
          <p:cNvGrpSpPr>
            <a:grpSpLocks/>
          </p:cNvGrpSpPr>
          <p:nvPr/>
        </p:nvGrpSpPr>
        <p:grpSpPr bwMode="auto">
          <a:xfrm>
            <a:off x="3541713" y="2182813"/>
            <a:ext cx="2640012" cy="3644900"/>
            <a:chOff x="2231" y="1375"/>
            <a:chExt cx="1663" cy="2296"/>
          </a:xfrm>
        </p:grpSpPr>
        <p:pic>
          <p:nvPicPr>
            <p:cNvPr id="6157" name="Цилиндр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" y="1375"/>
              <a:ext cx="1663" cy="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Text Box 5"/>
            <p:cNvSpPr txBox="1">
              <a:spLocks noChangeArrowheads="1"/>
            </p:cNvSpPr>
            <p:nvPr/>
          </p:nvSpPr>
          <p:spPr bwMode="auto">
            <a:xfrm>
              <a:off x="2245" y="1797"/>
              <a:ext cx="1633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Блок-схема: извлечение 6"/>
          <p:cNvGrpSpPr>
            <a:grpSpLocks/>
          </p:cNvGrpSpPr>
          <p:nvPr/>
        </p:nvGrpSpPr>
        <p:grpSpPr bwMode="auto">
          <a:xfrm>
            <a:off x="3035300" y="450850"/>
            <a:ext cx="3578225" cy="2713038"/>
            <a:chOff x="1912" y="284"/>
            <a:chExt cx="2254" cy="1709"/>
          </a:xfrm>
        </p:grpSpPr>
        <p:pic>
          <p:nvPicPr>
            <p:cNvPr id="6155" name="Блок-схема: извлечение 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" y="284"/>
              <a:ext cx="2254" cy="1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Text Box 8"/>
            <p:cNvSpPr txBox="1">
              <a:spLocks noChangeArrowheads="1"/>
            </p:cNvSpPr>
            <p:nvPr/>
          </p:nvSpPr>
          <p:spPr bwMode="auto">
            <a:xfrm>
              <a:off x="2483" y="1139"/>
              <a:ext cx="111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4284663" y="3716338"/>
            <a:ext cx="1150937" cy="11525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Куб 8"/>
          <p:cNvGrpSpPr>
            <a:grpSpLocks/>
          </p:cNvGrpSpPr>
          <p:nvPr/>
        </p:nvGrpSpPr>
        <p:grpSpPr bwMode="auto">
          <a:xfrm>
            <a:off x="4041775" y="4986338"/>
            <a:ext cx="1493838" cy="341312"/>
            <a:chOff x="2546" y="3141"/>
            <a:chExt cx="941" cy="215"/>
          </a:xfrm>
        </p:grpSpPr>
        <p:pic>
          <p:nvPicPr>
            <p:cNvPr id="6153" name="Куб 8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" y="3141"/>
              <a:ext cx="94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Text Box 12"/>
            <p:cNvSpPr txBox="1">
              <a:spLocks noChangeArrowheads="1"/>
            </p:cNvSpPr>
            <p:nvPr/>
          </p:nvSpPr>
          <p:spPr bwMode="auto">
            <a:xfrm>
              <a:off x="2562" y="3203"/>
              <a:ext cx="86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0" name="Picture 2" descr="C:\Users\User\Desktop\улей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675" y="3352800"/>
            <a:ext cx="1528763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043386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/>
  <cp:lastModifiedBy>лариса</cp:lastModifiedBy>
  <cp:revision>73</cp:revision>
  <dcterms:created xsi:type="dcterms:W3CDTF">2012-08-12T16:04:58Z</dcterms:created>
  <dcterms:modified xsi:type="dcterms:W3CDTF">2014-02-23T13:41:13Z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/>
  </property>
</Properties>
</file>