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AB7BC-C2CE-404D-ADA7-E2302A882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237455"/>
      </p:ext>
    </p:extLst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D2695F8-4EA6-4C24-8E41-6D1B15868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08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hnu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981075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вал 3"/>
          <p:cNvSpPr/>
          <p:nvPr/>
        </p:nvSpPr>
        <p:spPr>
          <a:xfrm>
            <a:off x="3203575" y="1557338"/>
            <a:ext cx="3240088" cy="3167062"/>
          </a:xfrm>
          <a:prstGeom prst="ellipse">
            <a:avLst/>
          </a:prstGeom>
          <a:solidFill>
            <a:srgbClr val="CCFFCC">
              <a:alpha val="56078"/>
            </a:srgbClr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635375" y="1989138"/>
            <a:ext cx="2376488" cy="2303462"/>
          </a:xfrm>
          <a:prstGeom prst="ellipse">
            <a:avLst/>
          </a:prstGeom>
          <a:solidFill>
            <a:srgbClr val="CC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11638" y="2565400"/>
            <a:ext cx="1223962" cy="1150938"/>
          </a:xfrm>
          <a:prstGeom prst="ellipse">
            <a:avLst/>
          </a:prstGeom>
          <a:solidFill>
            <a:srgbClr val="CCFF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627313" y="1773238"/>
            <a:ext cx="4321175" cy="27352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3203575" y="1484313"/>
            <a:ext cx="3240088" cy="34575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643438" y="908050"/>
            <a:ext cx="433387" cy="43926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268538" y="3068638"/>
            <a:ext cx="5040312" cy="215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9022148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vspomogatelny_naglyadnyy_material_k_integrirovannomu_zanyatiyu_</dc:title>
  <dc:creator>Елена</dc:creator>
  <dc:description/>
  <cp:lastModifiedBy>лариса</cp:lastModifiedBy>
  <cp:revision>73</cp:revision>
  <dcterms:created xsi:type="dcterms:W3CDTF">2012-08-12T16:04:58Z</dcterms:created>
  <dcterms:modified xsi:type="dcterms:W3CDTF">2014-02-23T13:41:13Z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vspomogatelny_naglyadnyy_material_k_integrirovannomu_zanyatiyu_</vt:lpwstr>
  </property>
  <property fmtid="{D5CDD505-2E9C-101B-9397-08002B2CF9AE}" pid="3" name="SlideDescription">
    <vt:lpwstr/>
  </property>
</Properties>
</file>