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76" r:id="rId4"/>
    <p:sldId id="260" r:id="rId5"/>
    <p:sldId id="277" r:id="rId6"/>
    <p:sldId id="278" r:id="rId7"/>
    <p:sldId id="279" r:id="rId8"/>
    <p:sldId id="262" r:id="rId9"/>
    <p:sldId id="280" r:id="rId10"/>
    <p:sldId id="281" r:id="rId11"/>
    <p:sldId id="283" r:id="rId12"/>
    <p:sldId id="28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0594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F758D6-1809-49BC-8072-BAAAC398B2FB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D921E1-CF79-4585-8B30-CAFF35CCA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460CFA-C122-46D0-AD3B-637DB8E3D0E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B2071-2C5A-4D1C-AD50-F4427CE6CF3E}" type="datetime1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6B61A-8C39-45C5-A837-87D7BAF05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6E73-508B-44E6-9B55-39680EF657EF}" type="datetime1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5FD90-FE84-4CAD-A0F3-13C87B8C9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CB69F-0C6A-4AF4-A58D-B10A7BCBC3A1}" type="datetime1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F2306-B798-449D-B2F5-B0F0EA402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01B13-17C7-4481-8C9A-A6B6BC4A4480}" type="datetime1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C2B02-4E5B-4C4A-9A81-55A8F7568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8CA98-2EB9-4347-85C5-F5496B174F4A}" type="datetime1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9FDE2-AA63-4830-91F3-33F29BDCB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4495B-4DE6-43EC-946E-D0783A0EEB98}" type="datetime1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44C82-F772-43EB-B22A-01EE991C4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2E3B0-6FBC-46C9-AD97-21793D98370C}" type="datetime1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F54DD-9A78-4C19-A478-02CD877D4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976C5-0452-4E08-ABA6-931F63F9FB94}" type="datetime1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1362F-8B88-483F-B500-B6F9FBF8E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A3F1E-F61C-4002-B695-58F70353C994}" type="datetime1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DF1A8-F5B5-494D-A5D4-B2540FAAF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ECA81-05E9-4948-9D00-12C9BEF75B86}" type="datetime1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D51B5-B9AC-49A5-992C-032F96634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2212B-3BBF-4486-8D19-2137F799F7C3}" type="datetime1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D7AF-5625-4234-A7F7-8989A8C5F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B4F80686-4EF1-4872-89A0-7A9BE2FEBA23}" type="datetime1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1C13EE6-9DD4-45EE-818C-83A0FE706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3;&#1040;&#1044;&#1054;\&#1084;&#1072;&#1089;&#1090;&#1077;&#1088;%20-%20&#1082;&#1083;&#1072;&#1089;&#1089;%20&#1051;&#1077;&#1085;&#1072;\&#1052;&#1091;&#1079;&#1099;&#1082;&#1072;-&#1076;&#1083;&#1103;-&#1087;&#1088;&#1077;&#1079;&#1077;&#1085;&#1090;&#1072;&#1094;&#1080;&#1080;-&#1072;&#1085;&#1075;&#1083;(muzofon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38" y="1557338"/>
            <a:ext cx="7772400" cy="2014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Непосредственно – образовательная деятельность для детей старшего дошкольного возраста</a:t>
            </a:r>
            <a:r>
              <a:rPr lang="ru-RU" sz="6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ru-RU" sz="49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«Волшебник-магнитик»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2800" i="1" dirty="0" smtClean="0">
                <a:solidFill>
                  <a:srgbClr val="0070C0"/>
                </a:solidFill>
              </a:rPr>
              <a:t>по методике О.В. </a:t>
            </a:r>
            <a:r>
              <a:rPr lang="ru-RU" sz="2800" i="1" dirty="0" err="1" smtClean="0">
                <a:solidFill>
                  <a:srgbClr val="0070C0"/>
                </a:solidFill>
              </a:rPr>
              <a:t>Дыбиной</a:t>
            </a:r>
            <a:endParaRPr lang="ru-RU" sz="49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450" y="4365625"/>
            <a:ext cx="6400800" cy="104298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Воспитатель Шафеева О.Н.</a:t>
            </a:r>
          </a:p>
        </p:txBody>
      </p:sp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2052638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6225" y="4114800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Музыка-для-презентации-англ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25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Железная руда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A77BB-23D6-461C-963C-50310C72EC7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1268" name="Picture 2" descr="http://myweb.tiscali.co.uk/andyspatch/mang/scanniore_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341438"/>
            <a:ext cx="5853112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AA16B-7B3B-4934-B232-1DAA37D34B6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2291" name="Picture 2" descr="http://900igr.net/datas/ekonomika/CHernaja-metallurgija-Rossii/0008-008-Dobycha-i-obogaschenie-zheleznoj-ru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8913"/>
            <a:ext cx="8424862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38A05-3291-47E5-A4AF-E90D57CA227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3315" name="Picture 2" descr="http://ic.pics.livejournal.com/real_piratka/40791166/2729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4813"/>
            <a:ext cx="8245475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E6AD6-EF7E-4B7B-A564-D0EB54D19E53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3081" name="Picture 9" descr="C:\Users\Жанна\Desktop\00258851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476672"/>
            <a:ext cx="6480719" cy="5688161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92AE6-9031-4471-9F4D-CBD01EB3B20F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28674" name="Picture 2" descr="http://detsad-kitty.ru/uploads/posts/2010-07/1279169185_opy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31236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www.dom-knigi.ru/images/image.asp?Art=3208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720"/>
            <a:ext cx="3810000" cy="5105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  <a:latin typeface="Arial" charset="0"/>
                <a:cs typeface="Arial" charset="0"/>
              </a:rPr>
              <a:t>Магнит и бумага</a:t>
            </a:r>
            <a:endParaRPr lang="ru-RU" smtClean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D847-CF90-4156-9DD4-4F7019F95164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5124" name="Picture 6" descr="http://www.davoffice.ru/published/publicdata/Z120858DAV2/attachments/SC/products_pictures/c1_thumbnailaw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16113"/>
            <a:ext cx="37052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http://www.rosinstrument.com/pb/img/static.thepiratebay.org-doodles-mag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924175"/>
            <a:ext cx="3810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Магнит и ткань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5E7F5-3A4B-4714-82D0-A9F82F4A447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148" name="Picture 8" descr="http://www.rosinstrument.com/pb/img/static.thepiratebay.org-doodles-magne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24100"/>
            <a:ext cx="4038600" cy="3078163"/>
          </a:xfrm>
          <a:noFill/>
        </p:spPr>
      </p:pic>
      <p:pic>
        <p:nvPicPr>
          <p:cNvPr id="6149" name="Picture 2" descr="http://www.hobbyathome.ru/files/2010/10/kanzstep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2276475"/>
            <a:ext cx="3384550" cy="2881313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Магнит и деревянные изделия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E92B9-0B7E-4F58-B2AF-CBAEC643DB8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172" name="Picture 8" descr="http://www.rosinstrument.com/pb/img/static.thepiratebay.org-doodles-magne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24100"/>
            <a:ext cx="4038600" cy="3078163"/>
          </a:xfrm>
          <a:noFill/>
        </p:spPr>
      </p:pic>
      <p:pic>
        <p:nvPicPr>
          <p:cNvPr id="7173" name="Picture 2" descr="http://www.saimnieks.lv/upload/article_img/article_89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412875"/>
            <a:ext cx="2447925" cy="3024188"/>
          </a:xfrm>
          <a:noFill/>
        </p:spPr>
      </p:pic>
      <p:pic>
        <p:nvPicPr>
          <p:cNvPr id="7174" name="Picture 4" descr="http://www.sportdetstvo.ru/products_pictures/matreshk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97897">
            <a:off x="1890713" y="3697288"/>
            <a:ext cx="1957387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Магнит и матрёшка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FD391-0B86-4392-B951-124F191F5F5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8196" name="Picture 2" descr="http://rpod.ru/personal/pictures/00/00/00/54/63/00000000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844675"/>
            <a:ext cx="4038600" cy="3028950"/>
          </a:xfrm>
          <a:noFill/>
        </p:spPr>
      </p:pic>
      <p:pic>
        <p:nvPicPr>
          <p:cNvPr id="8197" name="Picture 8" descr="http://www.rosinstrument.com/pb/img/static.thepiratebay.org-doodles-magne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2852738"/>
            <a:ext cx="4038600" cy="307975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7B1C2-694D-40F2-81C9-8B2BECA0E22D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9219" name="Picture 7" descr="http://rusmediabank.ru/uploads/item/preview/preview/rusmediabank_ib841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557338"/>
            <a:ext cx="67691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Магнит и скрепки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Слюда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602A9-FDB9-40F5-9159-E1B078B3DFE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0244" name="Picture 2" descr="http://www.ritsu.ru/docs/image/slu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484313"/>
            <a:ext cx="67675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44</Words>
  <Application>Microsoft Office PowerPoint</Application>
  <PresentationFormat>Экран (4:3)</PresentationFormat>
  <Paragraphs>21</Paragraphs>
  <Slides>12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Непосредственно – образовательная деятельность для детей старшего дошкольного возраста «Волшебник-магнитик» по методике О.В. Дыбиной</vt:lpstr>
      <vt:lpstr>Слайд 2</vt:lpstr>
      <vt:lpstr>Слайд 3</vt:lpstr>
      <vt:lpstr>Магнит и бумага</vt:lpstr>
      <vt:lpstr>Магнит и ткань</vt:lpstr>
      <vt:lpstr>Магнит и деревянные изделия</vt:lpstr>
      <vt:lpstr>Магнит и матрёшка</vt:lpstr>
      <vt:lpstr>Магнит и скрепки</vt:lpstr>
      <vt:lpstr>Слюда</vt:lpstr>
      <vt:lpstr>Железная руда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«Монотипия на пене»</dc:title>
  <dc:creator>МДОУ №173</dc:creator>
  <dc:description>http://aida.ucoz.ru</dc:description>
  <cp:lastModifiedBy>Жанна</cp:lastModifiedBy>
  <cp:revision>59</cp:revision>
  <dcterms:created xsi:type="dcterms:W3CDTF">2013-02-06T03:21:00Z</dcterms:created>
  <dcterms:modified xsi:type="dcterms:W3CDTF">2014-10-22T02:33:42Z</dcterms:modified>
</cp:coreProperties>
</file>