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85" r:id="rId2"/>
    <p:sldId id="288" r:id="rId3"/>
    <p:sldId id="261" r:id="rId4"/>
    <p:sldId id="259" r:id="rId5"/>
    <p:sldId id="265" r:id="rId6"/>
    <p:sldId id="267" r:id="rId7"/>
    <p:sldId id="266" r:id="rId8"/>
    <p:sldId id="282" r:id="rId9"/>
    <p:sldId id="273" r:id="rId10"/>
    <p:sldId id="270" r:id="rId11"/>
    <p:sldId id="271" r:id="rId12"/>
    <p:sldId id="272" r:id="rId13"/>
    <p:sldId id="286" r:id="rId14"/>
    <p:sldId id="287" r:id="rId15"/>
    <p:sldId id="289" r:id="rId16"/>
    <p:sldId id="291" r:id="rId17"/>
    <p:sldId id="292" r:id="rId18"/>
    <p:sldId id="293" r:id="rId19"/>
    <p:sldId id="281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0" autoAdjust="0"/>
    <p:restoredTop sz="94626" autoAdjust="0"/>
  </p:normalViewPr>
  <p:slideViewPr>
    <p:cSldViewPr>
      <p:cViewPr>
        <p:scale>
          <a:sx n="50" d="100"/>
          <a:sy n="50" d="100"/>
        </p:scale>
        <p:origin x="-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0"/>
    </p:cViewPr>
  </p:sorterViewPr>
  <p:notesViewPr>
    <p:cSldViewPr>
      <p:cViewPr>
        <p:scale>
          <a:sx n="70" d="100"/>
          <a:sy n="70" d="100"/>
        </p:scale>
        <p:origin x="-22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B5DD-BB1B-4505-AF0F-E874998AD625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D0E5B-472D-4197-A83E-E22766C3E6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6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0D7EA5-BE12-4A6C-87D8-B1523343E2A9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FC471-AC3E-4892-9324-12877F4EDDF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548681"/>
            <a:ext cx="7632847" cy="5832647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 Краткосрочный проект в подготовительной группе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Подготовили воспитатели:</a:t>
            </a:r>
          </a:p>
          <a:p>
            <a:pPr algn="r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Строганова М.А</a:t>
            </a:r>
          </a:p>
          <a:p>
            <a:pPr algn="r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Приходько Г.Н.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2014г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708920"/>
            <a:ext cx="7498835" cy="2880320"/>
          </a:xfrm>
        </p:spPr>
        <p:txBody>
          <a:bodyPr/>
          <a:lstStyle/>
          <a:p>
            <a:r>
              <a:rPr lang="ru-RU" dirty="0" smtClean="0"/>
              <a:t> «Моя семья»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1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936104"/>
          </a:xfrm>
        </p:spPr>
        <p:txBody>
          <a:bodyPr/>
          <a:lstStyle/>
          <a:p>
            <a:pPr algn="l"/>
            <a:r>
              <a:rPr lang="ru-RU" dirty="0" smtClean="0"/>
              <a:t>4 этап- практический.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992888" cy="4104456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родительские собрания(«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Зачем детям нужна мама», «Какой хороший папа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проблемная мини-лекция 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стилях семейного воспитания»</a:t>
            </a:r>
          </a:p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дискуссия  на тему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«Роль отца в воспитании ребенка»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круглые столы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marL="342900" indent="-342900" algn="l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7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1224136"/>
          </a:xfrm>
        </p:spPr>
        <p:txBody>
          <a:bodyPr/>
          <a:lstStyle/>
          <a:p>
            <a:r>
              <a:rPr lang="en-US" dirty="0" smtClean="0"/>
              <a:t>5 </a:t>
            </a:r>
            <a:r>
              <a:rPr lang="ru-RU" dirty="0" smtClean="0"/>
              <a:t>этап –формирующий.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848872" cy="4392488"/>
          </a:xfrm>
        </p:spPr>
        <p:txBody>
          <a:bodyPr/>
          <a:lstStyle/>
          <a:p>
            <a:pPr algn="l"/>
            <a:r>
              <a:rPr lang="ru-RU" dirty="0"/>
              <a:t>Цель: </a:t>
            </a:r>
            <a:endParaRPr lang="ru-RU" dirty="0" smtClean="0"/>
          </a:p>
          <a:p>
            <a:pPr algn="l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совместной  и самостоятельной  деятельности детей по ознакомлению с семейными ценностями</a:t>
            </a:r>
          </a:p>
          <a:p>
            <a:pPr algn="l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привлечение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родителей к непосредственной творческой деятельности с детьми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0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064896" cy="5976664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Выходной день в нашей семье», «Я и моё имя», « Традиции нашей семьи», «Моя семья», «Члены моей семьи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худ.лит-ры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Г.Браиловская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«Наши мамы, наши папы»,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«Я расту»,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Р.И.Бардина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«Кто же я такой?»,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П.Габе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«Моя семья»,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Е.Благинина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«Вот какая мама», «Посидим в тишине»</a:t>
            </a:r>
          </a:p>
          <a:p>
            <a:pPr algn="l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П.Квитко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«Бабушкины руки»,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З.Александрова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«В гости к бабушке»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ассматривание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картин и иллюстраций: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«Т. Сорокина «Семья», «Семья дома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бсуждение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ситуаций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«Моя комната», «Мой игровой уголок», «У меня большая семья».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2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ya\Pictures\для презентации\IMG_5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7623" y="980727"/>
            <a:ext cx="1905001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nya\Pictures\для презентации\IMG_5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836710"/>
            <a:ext cx="1905000" cy="21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ya\Pictures\для презентации\антон и олес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63" y="836710"/>
            <a:ext cx="1883562" cy="20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-ролевая игра  « Хочу быть как мама, папа»</a:t>
            </a:r>
          </a:p>
        </p:txBody>
      </p:sp>
      <p:pic>
        <p:nvPicPr>
          <p:cNvPr id="1029" name="Picture 5" descr="C:\Users\danya\Pictures\для презентации\поли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3" y="4293096"/>
            <a:ext cx="16714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nya\Pictures\для презентации\а и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8801"/>
            <a:ext cx="1728191" cy="17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9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942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Совместная деятельность детей и родителей:</a:t>
            </a:r>
          </a:p>
          <a:p>
            <a:r>
              <a:rPr lang="ru-RU" dirty="0"/>
              <a:t> </a:t>
            </a:r>
            <a:r>
              <a:rPr lang="ru-RU" dirty="0" smtClean="0"/>
              <a:t>рисунки «Моя семья», «Семейное древо»</a:t>
            </a:r>
            <a:endParaRPr lang="ru-RU" dirty="0"/>
          </a:p>
        </p:txBody>
      </p:sp>
      <p:pic>
        <p:nvPicPr>
          <p:cNvPr id="2050" name="Picture 2" descr="C:\Users\danya\Pictures\для презентации\дре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23042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ya\Pictures\для презентации\со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2573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danya\Pictures\для презентации\IMG_5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4" y="3645024"/>
            <a:ext cx="2279104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0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pic>
        <p:nvPicPr>
          <p:cNvPr id="2050" name="Picture 2" descr="C:\Users\danya\Pictures\для презентации\театр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1683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6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pic>
        <p:nvPicPr>
          <p:cNvPr id="3074" name="Picture 2" descr="C:\Users\danya\Pictures\для презентации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1683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Изготовление цветов для мамы к празднику «День матери»</a:t>
            </a:r>
            <a:endParaRPr lang="ru-RU" dirty="0"/>
          </a:p>
        </p:txBody>
      </p:sp>
      <p:pic>
        <p:nvPicPr>
          <p:cNvPr id="10242" name="Picture 2" descr="C:\Users\danya\Pictures\IMG-20141118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27363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15616" y="7154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924175"/>
            <a:ext cx="65484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danya\Pictures\для презентации\IMG_5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15" y="-6292080"/>
            <a:ext cx="3419856" cy="45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586038"/>
            <a:ext cx="65484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9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Изготовление кормушек для птиц</a:t>
            </a:r>
            <a:endParaRPr lang="ru-RU" dirty="0"/>
          </a:p>
        </p:txBody>
      </p:sp>
      <p:pic>
        <p:nvPicPr>
          <p:cNvPr id="8194" name="Picture 2" descr="C:\Users\danya\Pictures\для презентации\%20139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nya\Pictures\для презентации\20141112_112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344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anya\Pictures\для презентации\20141112_113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2973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12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512168"/>
          </a:xfrm>
        </p:spPr>
        <p:txBody>
          <a:bodyPr/>
          <a:lstStyle/>
          <a:p>
            <a:r>
              <a:rPr lang="ru-RU" dirty="0" smtClean="0"/>
              <a:t>Перспектива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632848" cy="36004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-создание музея семьи;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-проведение конкурсных семейных проектов: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«Традиции семьи», «Наша гордость», « Семейные рекорды»,  «История семьи» 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-круглый стол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«Права и обязанности в семье»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l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060848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Семья – источник вдохновения,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Где рядом взрослые и дети,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 семье от всех невзгод спасение,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Здесь друг за друга все в ответе.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                               О.В. </a:t>
            </a:r>
            <a:r>
              <a:rPr lang="ru-RU" dirty="0" err="1">
                <a:solidFill>
                  <a:prstClr val="black"/>
                </a:solidFill>
              </a:rPr>
              <a:t>Токмакова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4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836712"/>
            <a:ext cx="7128792" cy="5184576"/>
          </a:xfrm>
        </p:spPr>
        <p:txBody>
          <a:bodyPr/>
          <a:lstStyle/>
          <a:p>
            <a:pPr algn="l"/>
            <a:r>
              <a:rPr lang="ru-RU" sz="5400" dirty="0">
                <a:latin typeface="Times New Roman" pitchFamily="18" charset="0"/>
                <a:ea typeface="Calibri"/>
                <a:cs typeface="Times New Roman" pitchFamily="18" charset="0"/>
              </a:rPr>
              <a:t>«Похвала полезна хотя бы потому, что укрепляет нас в доброжелательных измерениях</a:t>
            </a:r>
            <a:r>
              <a:rPr lang="ru-RU" sz="5400" dirty="0" smtClean="0"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algn="l"/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                                                           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Ф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. Ларошфуко.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772816"/>
            <a:ext cx="7046168" cy="4176464"/>
          </a:xfrm>
        </p:spPr>
        <p:txBody>
          <a:bodyPr/>
          <a:lstStyle/>
          <a:p>
            <a:pPr marL="1260475" indent="-1260475" algn="l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   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5904656" cy="936104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8208912" cy="4464496"/>
          </a:xfrm>
        </p:spPr>
        <p:txBody>
          <a:bodyPr>
            <a:normAutofit/>
          </a:bodyPr>
          <a:lstStyle/>
          <a:p>
            <a:pPr marL="66675" marR="66675" indent="180340" algn="l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условий для благоприятного климата взаимодействия с родителями.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Установление доверительных и партнерских отношений с родителями.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Вовлечение семьи в единое образовательное пространство. </a:t>
            </a:r>
            <a:endParaRPr lang="en-US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-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Сформировать у детей интерес к своей семье, сохранению семейных традиций и обычаев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en-US" sz="1800" dirty="0" smtClean="0">
                <a:latin typeface="Calibri"/>
                <a:ea typeface="Times New Roman"/>
                <a:cs typeface="Times New Roman"/>
              </a:rPr>
              <a:t>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3537592" cy="864096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8074096" cy="489654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dirty="0" smtClean="0"/>
              <a:t>   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родительских качеств и стилей воспитания в семье;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-выявление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готовности семьи к активному взаимодействию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-изменение  потребительского взгляда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-образовательный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установление доверительных и  партнерских отношений с семьей каждого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педагогической культуры родителей путем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60839" cy="5328592"/>
          </a:xfrm>
        </p:spPr>
        <p:txBody>
          <a:bodyPr/>
          <a:lstStyle/>
          <a:p>
            <a:pPr algn="ctr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реализации проекта   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«МОЯ СЕМЬЯ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1728192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 этап-организационный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564904"/>
            <a:ext cx="7776864" cy="367240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i="1" spc="-5" dirty="0">
                <a:solidFill>
                  <a:schemeClr val="tx1"/>
                </a:solidFill>
                <a:latin typeface="Times New Roman"/>
              </a:rPr>
              <a:t>Задачи:</a:t>
            </a:r>
          </a:p>
          <a:p>
            <a:pPr indent="179705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-Разработать паспорт проекта, определить его цель и основные задачи.</a:t>
            </a:r>
          </a:p>
          <a:p>
            <a:pPr indent="179705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 определить содержание проекта</a:t>
            </a:r>
          </a:p>
          <a:p>
            <a:pPr indent="179705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 разработать перспективное планирование по работе с детьми</a:t>
            </a:r>
          </a:p>
          <a:p>
            <a:pPr indent="179705"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 составить  план взаимодействия с родителями и  педагогами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46786" cy="1080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этап-аналитический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23042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Анкетирование « Сотрудничество детского сада и семьи»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7920880" cy="5400600"/>
          </a:xfrm>
        </p:spPr>
        <p:txBody>
          <a:bodyPr/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3200" b="1" i="1" dirty="0">
                <a:solidFill>
                  <a:srgbClr val="21274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Качественные показатели включенности родителей в образовательный процесс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srgbClr val="21274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</a:t>
            </a:r>
            <a:r>
              <a:rPr lang="ru-RU" sz="2800" dirty="0">
                <a:solidFill>
                  <a:srgbClr val="21274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-инициативность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sz="2800" dirty="0">
                <a:solidFill>
                  <a:srgbClr val="21274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-ответственность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sz="2800" dirty="0">
                <a:solidFill>
                  <a:srgbClr val="21274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-отношение  родителей  к  продуктам совместной  деятельности  детей  и  взрослых.</a:t>
            </a:r>
            <a:endParaRPr lang="ru-RU" sz="2800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5" cy="1728191"/>
          </a:xfrm>
        </p:spPr>
        <p:txBody>
          <a:bodyPr/>
          <a:lstStyle/>
          <a:p>
            <a:pPr marL="993775" indent="1244600"/>
            <a:r>
              <a:rPr lang="ru-RU" sz="4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этап-наглядно-                                                   информационный</a:t>
            </a:r>
            <a:r>
              <a:rPr lang="ru-RU" sz="4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4149080"/>
            <a:ext cx="3175000" cy="2448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060848"/>
            <a:ext cx="7704856" cy="3576472"/>
          </a:xfrm>
        </p:spPr>
        <p:txBody>
          <a:bodyPr/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оформление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родительского уголка,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стендов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, папок-передвижек;</a:t>
            </a: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-составление памяток для родителей;</a:t>
            </a: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-выпуск газет;</a:t>
            </a: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-подбор наглядной информации.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568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 «Моя семья»</vt:lpstr>
      <vt:lpstr>Презентация PowerPoint</vt:lpstr>
      <vt:lpstr>Цель проекта:</vt:lpstr>
      <vt:lpstr>Задачи:</vt:lpstr>
      <vt:lpstr>Этапы реализации проекта    «МОЯ СЕМЬЯ»</vt:lpstr>
      <vt:lpstr>1 этап-организационный</vt:lpstr>
      <vt:lpstr>2 этап-аналитический</vt:lpstr>
      <vt:lpstr>Презентация PowerPoint</vt:lpstr>
      <vt:lpstr>3 этап-наглядно-                                                   информационный.</vt:lpstr>
      <vt:lpstr>4 этап- практический.</vt:lpstr>
      <vt:lpstr>5 этап –формирующий.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Перспектива проекта:</vt:lpstr>
      <vt:lpstr>Презентация PowerPoint</vt:lpstr>
      <vt:lpstr>Спасибо за   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Admin</dc:creator>
  <cp:lastModifiedBy>danya</cp:lastModifiedBy>
  <cp:revision>69</cp:revision>
  <dcterms:created xsi:type="dcterms:W3CDTF">2012-08-01T12:58:48Z</dcterms:created>
  <dcterms:modified xsi:type="dcterms:W3CDTF">2014-11-24T18:21:10Z</dcterms:modified>
</cp:coreProperties>
</file>