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CF9E80-49F6-40C1-9781-66EE74FD6E2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52B01F-E440-49D4-AA84-18CF4AA4B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490" y="2967335"/>
            <a:ext cx="82430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«ЭХО ПРОШЕДШЕЙ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ВОЙНЫ........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</a:t>
            </a:r>
            <a:r>
              <a:rPr lang="en-US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Начало войны</a:t>
            </a:r>
          </a:p>
        </p:txBody>
      </p:sp>
      <p:pic>
        <p:nvPicPr>
          <p:cNvPr id="3" name="Рисунок 2" descr="&amp;Kcy;&amp;ocy;&amp;ncy;&amp;kcy;&amp;ucy;&amp;rcy;&amp;scy; &quot;&amp;Fcy;&amp;ocy;&amp;tcy;&amp;ocy;&amp;gcy;&amp;rcy;&amp;acy;&amp;fcy;&amp;ycy; &amp;Acy;&amp;tcy;&amp;rcy;&amp;iecy;&amp;icy;&quot; - &amp;Ncy;&amp;ocy;&amp;vcy;&amp;ocy;&amp;scy;&amp;tcy;&amp;icy; - Aion-Free Forum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551714"/>
            <a:ext cx="2094758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Vcy; &amp;Zcy;&amp;acy;&amp;pcy;&amp;ocy;&amp;rcy;&amp;ocy;&amp;zhcy;&amp;softcy;&amp;iecy; 2 &amp;mcy;&amp;acy;&amp;yacy; &amp;ncy;&amp;acy;&amp;chcy;&amp;ncy;&amp;ucy;&amp;tcy;&amp;scy;&amp;yacy; &amp;mcy;&amp;acy;&amp;scy;&amp;shcy;&amp;tcy;&amp;acy;&amp;bcy;&amp;ncy;&amp;ycy;&amp;iecy; &amp;bcy;&amp;ocy;&amp;iecy;&amp;vcy;&amp;ycy;&amp;iecy; &amp;dcy;&amp;iecy;&amp;jcy;&amp;scy;&amp;tcy;&amp;vcy;&amp;icy;&amp;yacy; &amp;Scy;&amp;Vcy;&amp;Ocy;&amp;Dcy;&amp;Kcy;&amp;Acy; - &amp;Icy;&amp;ncy;&amp;tcy;&amp;iecy;&amp;rcy;&amp;ncy;&amp;iecy;&amp;tcy;-&amp;icy;&amp;zcy;&amp;dcy;&amp;acy;&amp;ncy;&amp;icy;&amp;iecy; - &amp;ncy;&amp;ocy;&amp;vcy;&amp;ocy;&amp;scy;&amp;tcy;&amp;icy;, &amp;scy;&amp;ocy;&amp;bcy;&amp;ycy;&amp;tcy;&amp;icy;&amp;yacy;, &amp;pcy;&amp;rcy;&amp;ocy;&amp;icy;&amp;scy;&amp;shcy;&amp;iecy;&amp;scy;&amp;tcy;&amp;vcy;&amp;icy;&amp;yacy;, &amp;pcy;&amp;ucy;&amp;bcy;&amp;lcy;&amp;icy;&amp;kcy;&amp;acy;&amp;tscy;&amp;icy;&amp;icy;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3448545" cy="258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4805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Выполнила Кулак Елена Вильевна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Музыкальный руководитель ГБДОУ № 99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Фрунзенского района  г. Санкт - Петербурга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1247" y="0"/>
            <a:ext cx="3732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Навстречу 70 годовщины</a:t>
            </a:r>
          </a:p>
          <a:p>
            <a:r>
              <a:rPr lang="ru-RU" b="1" dirty="0" smtClean="0"/>
              <a:t>Великой Победы  русского народа</a:t>
            </a:r>
          </a:p>
          <a:p>
            <a:r>
              <a:rPr lang="ru-RU" b="1" dirty="0" smtClean="0"/>
              <a:t>в Великой Отечественной войне</a:t>
            </a:r>
          </a:p>
          <a:p>
            <a:pPr algn="ctr"/>
            <a:r>
              <a:rPr lang="ru-RU" b="1" dirty="0" smtClean="0"/>
              <a:t>1941  -  1945г.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 &amp;lcy;&amp;iecy;&amp;tcy; &amp;ocy;&amp;dcy;&amp;icy;&amp;ncy;&amp;ocy;&amp;chcy;&amp;iecy;&amp;scy;&amp;tcy;&amp;vcy;&amp;acy; - &amp;Bcy;&amp;rcy;&amp;iecy;&amp;scy;&amp;tcy;&amp;scy;&amp;kcy;&amp;acy;&amp;yacy; &amp;kcy;&amp;rcy;&amp;iecy;&amp;pcy;&amp;ocy;&amp;scy;&amp;tcy;&amp;soft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rcy;&amp;acy;&amp;tcy;&amp;scy;&amp;kcy;&amp;acy;&amp;yacy; &amp;mcy;&amp;ocy;&amp;gcy;&amp;icy;&amp;lcy;&amp;acy; &amp;vcy;&amp;ocy;&amp;icy;&amp;ncy;&amp;ocy;&amp;vcy;, &amp;pcy;&amp;ocy;&amp;gcy;&amp;icy;&amp;bcy;&amp;shcy;&amp;icy;&amp;khcy; &amp;vcy; &amp;Vcy;&amp;iecy;&amp;lcy;&amp;icy;&amp;kcy;&amp;ucy;&amp;yucy; &amp;Ocy;&amp;tcy;&amp;iecy;&amp;chcy;&amp;iecy;&amp;scy;&amp;tcy;&amp;vcy;&amp;iecy;&amp;ncy;&amp;ncy;&amp;ucy;&amp;yucy; &amp;vcy;&amp;ocy;&amp;jcy;&amp;ncy;&amp;ucy; - &amp;mcy;&amp;iecy;&amp;mcy;&amp;ocy;&amp;rcy;&amp;icy;&amp;acy;&amp;lcy; - &amp;Zcy;&amp;acy;&amp;dcy;&amp;ocy;&amp;ncy;&amp;ocy;-&amp;Kcy;&amp;acy;&amp;gcy;&amp;acy;&amp;lcy;&amp;softcy;&amp;ncy;&amp;icy;&amp;tscy;&amp;kcy;&amp;acy;&amp;ya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2614" y="-92034"/>
            <a:ext cx="9249228" cy="704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int738_Monument_to_foundation_of_Volgograd. - 22 &amp;YAcy;&amp;ncy;&amp;vcy;&amp;acy;&amp;rcy;&amp;yacy; 2014 - Blog - Stickr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rcy;&amp;ocy;&amp;vcy;&amp;acy;&amp;vcy;&amp;ycy;&amp;jcy; &amp;scy;&amp;lcy;&amp;iecy;&amp;dcy; &amp;bcy;&amp;acy;&amp;ncy;&amp;dcy;&amp;iecy;&amp;rcy;&amp;ocy;&amp;vcy;&amp;tscy;&amp;iecy;&amp;vcy; &amp;vcy; &amp;Bcy;&amp;iecy;&amp;lcy;&amp;ocy;&amp;rcy;&amp;ucy;&amp;scy;&amp;scy;&amp;icy;&amp;i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tcy;&amp;ocy; &amp;scy;&amp;zhcy;&amp;iecy;&amp;gcy; &amp;KHcy;&amp;acy;&amp;tcy;&amp;ycy;&amp;ncy;&amp;soft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Mcy;&amp;iecy;&amp;tcy;&amp;ocy;&amp;dcy;&amp;icy;&amp;chcy;&amp;iecy;&amp;scy;&amp;kcy;&amp;acy;&amp;yacy; &amp;kcy;&amp;ocy;&amp;pcy;&amp;icy;&amp;lcy;&amp;kcy;&amp;acy;: &amp;Mcy;&amp;acy;&amp;jcy; 201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mcy;&amp;yacy;&amp;tcy;&amp;ncy;&amp;icy;&amp;kcy;&amp;icy; &amp;Vcy;&amp;iecy;&amp;lcy;&amp;icy;&amp;kcy;&amp;ocy;&amp;jcy; &amp;Ocy;&amp;tcy;&amp;iecy;&amp;chcy;&amp;iecy;&amp;scy;&amp;tcy;&amp;vcy;&amp;iecy;&amp;ncy;&amp;ncy;&amp;ocy;&amp;jcy; &amp;vcy;&amp;ocy;&amp;jcy;&amp;ncy;&amp;ycy; &amp;vcy; &amp;Bcy;&amp;iecy;&amp;lcy;&amp;acy;&amp;rcy;&amp;ucy;&amp;scy;&amp;icy; &amp;Fcy;&amp;ocy;&amp;tcy;&amp;ocy;&amp;rcy;&amp;iecy;&amp;pcy;&amp;ocy;&amp;rcy;&amp;tcy;&amp;acy;&amp;zhcy; &amp;Ncy;&amp;ocy;&amp;vcy;&amp;ocy;&amp;scy;&amp;tcy;&amp;icy; &amp;Bcy;&amp;iecy;&amp;lcy;&amp;acy;&amp;rcy;&amp;ucy;&amp;scy;&amp;icy; &amp;Ocy;&amp;ncy;&amp;lcy;&amp;acy;&amp;jcy;&amp;ncy; &amp;ncy;&amp;ocy;&amp;vcy;&amp;ocy;&amp;scy;&amp;tcy;&amp;icy; &amp;Bcy;&amp;iecy;&amp;lcy;&amp;Tcy;&amp;A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1149" y="188640"/>
            <a:ext cx="92051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Пояснительная записка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124744"/>
            <a:ext cx="92168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Появление этой презентации вызвано приближением великой даты -</a:t>
            </a:r>
          </a:p>
          <a:p>
            <a:pPr algn="ctr"/>
            <a:r>
              <a:rPr lang="ru-RU" b="1" dirty="0" smtClean="0"/>
              <a:t>70 – </a:t>
            </a:r>
            <a:r>
              <a:rPr lang="ru-RU" b="1" dirty="0" err="1" smtClean="0"/>
              <a:t>й</a:t>
            </a:r>
            <a:r>
              <a:rPr lang="ru-RU" b="1" dirty="0" smtClean="0"/>
              <a:t> годовщины победы русского народа над фашизмом в годы</a:t>
            </a:r>
          </a:p>
          <a:p>
            <a:pPr algn="ctr"/>
            <a:r>
              <a:rPr lang="ru-RU" b="1" dirty="0" smtClean="0"/>
              <a:t>Великой Отечественной войны. </a:t>
            </a:r>
          </a:p>
          <a:p>
            <a:pPr algn="ctr"/>
            <a:r>
              <a:rPr lang="ru-RU" b="1" dirty="0" smtClean="0"/>
              <a:t> Она рассчитана на показ детям старшего дошкольного возраста.</a:t>
            </a:r>
          </a:p>
          <a:p>
            <a:pPr algn="ctr"/>
            <a:r>
              <a:rPr lang="ru-RU" b="1" dirty="0" smtClean="0"/>
              <a:t>В эту презентацию можно вставить любую музыку времён Великой Отечественной</a:t>
            </a:r>
          </a:p>
          <a:p>
            <a:pPr algn="ctr"/>
            <a:r>
              <a:rPr lang="ru-RU" b="1" dirty="0" smtClean="0"/>
              <a:t>войны. В этой связи автор намеренно не навязывает свои музыкальные предпочтения.</a:t>
            </a:r>
          </a:p>
          <a:p>
            <a:pPr algn="ctr"/>
            <a:r>
              <a:rPr lang="ru-RU" b="1" dirty="0" smtClean="0"/>
              <a:t>В представленных вниманию детей слайдах  сделана попытка рассказать историю</a:t>
            </a:r>
          </a:p>
          <a:p>
            <a:pPr algn="ctr"/>
            <a:r>
              <a:rPr lang="ru-RU" b="1" dirty="0" smtClean="0"/>
              <a:t>войны в памятниках – мемориалах, находящимся в разных городах – героях.</a:t>
            </a:r>
          </a:p>
          <a:p>
            <a:pPr algn="ctr"/>
            <a:r>
              <a:rPr lang="ru-RU" b="1" dirty="0" smtClean="0"/>
              <a:t>Ввиду её значительного объёма, вся презентация условно разделяется на три части.</a:t>
            </a:r>
          </a:p>
          <a:p>
            <a:pPr algn="ctr"/>
            <a:r>
              <a:rPr lang="ru-RU" b="1" dirty="0" smtClean="0"/>
              <a:t>Я  родилась в городе Ленинграде, и в моей семье находятся </a:t>
            </a:r>
          </a:p>
          <a:p>
            <a:pPr algn="ctr"/>
            <a:r>
              <a:rPr lang="ru-RU" b="1" dirty="0" smtClean="0"/>
              <a:t>три медали «За оборону Ленинграда» с удостоверениями к ним. </a:t>
            </a:r>
          </a:p>
          <a:p>
            <a:pPr algn="ctr"/>
            <a:r>
              <a:rPr lang="ru-RU" b="1" dirty="0" smtClean="0"/>
              <a:t>Одна медаль была вручена в 1943 году моему дедушке –</a:t>
            </a:r>
          </a:p>
          <a:p>
            <a:pPr algn="ctr"/>
            <a:r>
              <a:rPr lang="ru-RU" b="1" dirty="0" smtClean="0"/>
              <a:t> Евдокимову Николаю Владимировичу,  фронтовому шофёру, возившему на передовую</a:t>
            </a:r>
          </a:p>
          <a:p>
            <a:pPr algn="ctr"/>
            <a:r>
              <a:rPr lang="ru-RU" b="1" dirty="0" smtClean="0"/>
              <a:t>представителей  военного командования в годы блокады Ленинграда.</a:t>
            </a:r>
          </a:p>
          <a:p>
            <a:pPr algn="ctr"/>
            <a:r>
              <a:rPr lang="ru-RU" b="1" dirty="0" smtClean="0"/>
              <a:t>Эта презентация – дань глубочайшего уважения автора к бессмертному подвигу</a:t>
            </a:r>
          </a:p>
          <a:p>
            <a:pPr algn="ctr"/>
            <a:r>
              <a:rPr lang="ru-RU" b="1" dirty="0" smtClean="0"/>
              <a:t>Русского солдата, спасшего мир от коричневой чумы.</a:t>
            </a:r>
          </a:p>
          <a:p>
            <a:pPr algn="ctr"/>
            <a:r>
              <a:rPr lang="ru-RU" b="1" dirty="0" smtClean="0"/>
              <a:t>С уважением, автор.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360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Цели и задачи проекта:</a:t>
            </a:r>
            <a:endParaRPr lang="ru-RU" sz="48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1052736"/>
            <a:ext cx="8208912" cy="5544616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8388424" cy="6607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spc="300" dirty="0" smtClean="0">
                <a:solidFill>
                  <a:schemeClr val="bg1"/>
                </a:solidFill>
              </a:rPr>
              <a:t>Рассказать детям о Великой Отечественной войне 1941 – 1945 г</a:t>
            </a:r>
          </a:p>
          <a:p>
            <a:pPr>
              <a:lnSpc>
                <a:spcPct val="150000"/>
              </a:lnSpc>
            </a:pPr>
            <a:r>
              <a:rPr lang="ru-RU" sz="2000" b="1" spc="300" dirty="0" smtClean="0">
                <a:solidFill>
                  <a:schemeClr val="bg1"/>
                </a:solidFill>
              </a:rPr>
              <a:t>Воспитывать чувство патриотизма, гордости за подвиги воинов – освободителей, победивших </a:t>
            </a:r>
          </a:p>
          <a:p>
            <a:pPr>
              <a:lnSpc>
                <a:spcPct val="150000"/>
              </a:lnSpc>
            </a:pPr>
            <a:r>
              <a:rPr lang="ru-RU" sz="2000" b="1" spc="300" dirty="0" smtClean="0">
                <a:solidFill>
                  <a:schemeClr val="bg1"/>
                </a:solidFill>
              </a:rPr>
              <a:t>фашизм в годы Второй Мировой войны.</a:t>
            </a:r>
          </a:p>
          <a:p>
            <a:pPr>
              <a:lnSpc>
                <a:spcPct val="150000"/>
              </a:lnSpc>
            </a:pPr>
            <a:r>
              <a:rPr lang="ru-RU" sz="2000" b="1" spc="300" dirty="0" smtClean="0">
                <a:solidFill>
                  <a:schemeClr val="bg1"/>
                </a:solidFill>
              </a:rPr>
              <a:t>Расширять кругозор детей, активизировать их познавательную деятельность.</a:t>
            </a:r>
          </a:p>
          <a:p>
            <a:pPr>
              <a:lnSpc>
                <a:spcPct val="150000"/>
              </a:lnSpc>
            </a:pPr>
            <a:r>
              <a:rPr lang="ru-RU" sz="2000" b="1" spc="300" dirty="0" smtClean="0">
                <a:solidFill>
                  <a:schemeClr val="bg1"/>
                </a:solidFill>
              </a:rPr>
              <a:t>Вызвать интерес к этому периоду в истории нашей  страны, познакомить с военными песнями.</a:t>
            </a:r>
          </a:p>
          <a:p>
            <a:pPr>
              <a:lnSpc>
                <a:spcPct val="150000"/>
              </a:lnSpc>
            </a:pPr>
            <a:r>
              <a:rPr lang="ru-RU" sz="2000" b="1" spc="300" dirty="0" smtClean="0">
                <a:solidFill>
                  <a:schemeClr val="bg1"/>
                </a:solidFill>
              </a:rPr>
              <a:t>Показать взаимосвязь образовательной области «Музыка» с другими образовательными областями.</a:t>
            </a:r>
          </a:p>
          <a:p>
            <a:pPr>
              <a:lnSpc>
                <a:spcPct val="150000"/>
              </a:lnSpc>
            </a:pPr>
            <a:endParaRPr lang="ru-RU" sz="2000" b="1" spc="300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19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Ожидаемые результаты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3528" y="980728"/>
            <a:ext cx="7992888" cy="5688632"/>
          </a:xfrm>
          <a:prstGeom prst="round2Diag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b="1" spc="3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b="1" spc="3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pc="300" dirty="0" smtClean="0"/>
              <a:t> Провести праздник, посвящённый Великой Победе в музыкальном зале.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pc="300" dirty="0" smtClean="0"/>
              <a:t>  Выставка детских работ по этой теме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pc="300" dirty="0" smtClean="0"/>
              <a:t> Проведение  физкультурного праздника «Сильные, смелые, ловкие, умелые»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pc="300" dirty="0" smtClean="0"/>
              <a:t> Сделать в группе газету о подвигах родственников детей, защищавших нашу Родину в годы Великой Отечественной войны.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pc="300" dirty="0" smtClean="0"/>
              <a:t> Вызвать желание  у детей и взрослых побывать на мемориалах воинской славы, находящихся в городе Санкт – Петербурге.</a:t>
            </a:r>
          </a:p>
          <a:p>
            <a:pPr>
              <a:lnSpc>
                <a:spcPct val="150000"/>
              </a:lnSpc>
            </a:pPr>
            <a:endParaRPr lang="ru-RU" sz="2000" b="1" spc="300" dirty="0" smtClean="0"/>
          </a:p>
          <a:p>
            <a:pPr>
              <a:lnSpc>
                <a:spcPct val="150000"/>
              </a:lnSpc>
            </a:pPr>
            <a:endParaRPr lang="ru-RU" sz="20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Zcy;&amp;acy; &amp;zcy;&amp;iecy;&amp;mcy;&amp;lcy;&amp;yucy; &amp;Rcy;&amp;ucy;&amp;scy;&amp;scy;&amp;ocy;&amp;vcy;!"/>
          <p:cNvPicPr/>
          <p:nvPr/>
        </p:nvPicPr>
        <p:blipFill>
          <a:blip r:embed="rId2" cstate="print"/>
          <a:srcRect t="6111" b="8001"/>
          <a:stretch>
            <a:fillRect/>
          </a:stretch>
        </p:blipFill>
        <p:spPr bwMode="auto">
          <a:xfrm>
            <a:off x="0" y="0"/>
            <a:ext cx="9144000" cy="589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1730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Родная земля....  Славянский край...</a:t>
            </a:r>
          </a:p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Издревле манил он своими просторами алчных захватчиков. </a:t>
            </a:r>
          </a:p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Хазары и печенеги, половцы и монголо-татары, шведы и поляки, </a:t>
            </a:r>
          </a:p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французы...... Да разве всех упомнишь, всех их перечислишь?</a:t>
            </a:r>
          </a:p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всегда, во все времена вставали на защиту Родины русские герои – богатыри. Слова князя Александра Невского:</a:t>
            </a:r>
          </a:p>
          <a:p>
            <a:pPr algn="ctr">
              <a:lnSpc>
                <a:spcPct val="150000"/>
              </a:lnSpc>
            </a:pPr>
            <a:r>
              <a:rPr lang="ru-RU" sz="2000" b="1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«Кто с мечом к нам придёт – тот от меча и погибнет» </a:t>
            </a:r>
          </a:p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 все времена были пророческими для захватчиков. В народе говорят:</a:t>
            </a:r>
          </a:p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«Новая война начинается тогда, когда забывается старая».... </a:t>
            </a:r>
          </a:p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местам былых сражений, по городам и весям стоят памятники славным защитникам родной земли, жизней своих за неё </a:t>
            </a:r>
            <a:r>
              <a:rPr lang="ru-RU" spc="30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пожалевших.</a:t>
            </a:r>
            <a:endParaRPr lang="ru-RU" spc="3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Стоят они, и безмолвном величии</a:t>
            </a:r>
          </a:p>
          <a:p>
            <a:pPr algn="ctr">
              <a:lnSpc>
                <a:spcPct val="150000"/>
              </a:lnSpc>
            </a:pPr>
            <a:r>
              <a:rPr lang="ru-RU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своём предупреждают всех нас, живущих на земле:</a:t>
            </a:r>
          </a:p>
          <a:p>
            <a:pPr algn="ctr">
              <a:lnSpc>
                <a:spcPct val="150000"/>
              </a:lnSpc>
            </a:pPr>
            <a:r>
              <a:rPr lang="ru-RU" sz="2800" spc="3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«ПОМНИТЕ!»</a:t>
            </a:r>
            <a:endParaRPr lang="ru-RU" sz="1600" spc="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 &amp;icy;&amp;yucy;&amp;ncy;&amp;yacy; &amp;scy;&amp;ocy;&amp;scy;&amp;tcy;&amp;ocy;&amp;yacy;&amp;lcy;&amp;icy;&amp;scy;&amp;softcy; &amp;tcy;&amp;ocy;&amp;rcy;&amp;zhcy;&amp;iecy;&amp;scy;&amp;tcy;&amp;vcy;&amp;iecy;&amp;ncy;&amp;ncy;&amp;ycy;&amp;iecy; &amp;vcy;&amp;ocy;&amp;zcy;&amp;lcy;&amp;ocy;&amp;zhcy;&amp;iecy;&amp;ncy;&amp;icy;&amp;yacy; &amp;vcy;&amp;iecy;&amp;ncy;&amp;kcy;&amp;ocy;&amp;vcy; &amp;icy; &amp;tscy;&amp;vcy;&amp;iecy;&amp;tcy;&amp;ocy;&amp;v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Ncy;&amp;acy;&amp;pcy;&amp;ocy;&amp;lcy;&amp;softcy;&amp;ncy;&amp;ocy;&amp;vcy;&amp;scy;&amp;kcy;&amp;ocy;&amp;iecy; &amp;scy;&amp;iecy;&amp;lcy;&amp;softcy;&amp;scy;&amp;kcy;&amp;ocy;&amp;iecy; &amp;pcy;&amp;ocy;&amp;scy;&amp;iecy;&amp;lcy;&amp;iecy;&amp;ncy;&amp;icy;&amp;iecy; &amp;Pcy;&amp;ocy;&amp;rcy;&amp;iecy;&amp;tscy;&amp;kcy;&amp;ocy;&amp;gcy;&amp;ocy; &amp;rcy;&amp;acy;&amp;jcy;&amp;ocy;&amp;ncy;&amp;acy; &quot; &amp;Ocy;&amp;bcy;&amp;hardcy;&amp;yacy;&amp;vcy;&amp;lcy;&amp;iecy;&amp;ncy;&amp;icy;&amp;yacy; &quot; font color=red B 67 &amp;lcy;&amp;iecy;&amp;tcy; &amp;Pcy;&amp;ocy;&amp;bcy;&amp;iecy;&amp;dcy;&amp;ycy; &amp;vcy; &amp;Vcy;&amp;iecy;&amp;lcy;&amp;icy;&amp;kcy;&amp;ocy;&amp;jcy; &amp;Ocy;&amp;tcy;&amp;iecy;&amp;chcy;&amp;iecy;&amp;scy;&amp;tcy;&amp;vcy;&amp;iecy;&amp;ncy;&amp;ncy;&amp;ocy;&amp;jcy; &amp;vcy;&amp;ocy;&amp;jcy;&amp;ncy;&amp;ie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163" y="14844"/>
            <a:ext cx="9091674" cy="682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&amp;gcy;&amp;rcy;&amp;ocy;&amp;vcy;&amp;acy;&amp;yacy; &amp;scy;&amp;iecy;&amp;scy;&amp;scy;&amp;icy;&amp;yacy; &amp;Ncy;&amp;iecy;&amp;bcy;&amp;ocy;&amp;lcy;&amp;softcy;&amp;shcy;&amp;ocy;&amp;jcy; &amp;ocy;&amp;bcy;&amp;zcy;&amp;ocy;&amp;rcy; &amp;bcy;&amp;ocy;&amp;lcy;&amp;softcy;&amp;shcy;&amp;ocy;&amp;jcy; &amp;kcy;&amp;acy;&amp;mcy;&amp;pcy;&amp;acy;&amp;ncy;&amp;icy;&amp;icy; &amp;vcy; no retreat russian front &amp;vcy;&amp;scy;&amp;iecy; &amp;ocy; &amp;ncy;&amp;acy;&amp;scy;&amp;tcy;&amp;ocy;&amp;lcy;&amp;softcy;&amp;ncy;&amp;ycy;&amp;khcy; &amp;icy;&amp;gcy;&amp;rcy;&amp;acy;&amp;khcy; - tesera.ru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3975" y="-40481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493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3</cp:revision>
  <dcterms:created xsi:type="dcterms:W3CDTF">2015-01-05T14:55:59Z</dcterms:created>
  <dcterms:modified xsi:type="dcterms:W3CDTF">2015-01-05T18:56:52Z</dcterms:modified>
</cp:coreProperties>
</file>