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10" r:id="rId2"/>
    <p:sldId id="283" r:id="rId3"/>
    <p:sldId id="284" r:id="rId4"/>
    <p:sldId id="287" r:id="rId5"/>
    <p:sldId id="288" r:id="rId6"/>
    <p:sldId id="294" r:id="rId7"/>
    <p:sldId id="291" r:id="rId8"/>
    <p:sldId id="304" r:id="rId9"/>
    <p:sldId id="295" r:id="rId10"/>
    <p:sldId id="275" r:id="rId11"/>
    <p:sldId id="301" r:id="rId12"/>
    <p:sldId id="296" r:id="rId13"/>
    <p:sldId id="297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129"/>
    <a:srgbClr val="625B28"/>
    <a:srgbClr val="6088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99" autoAdjust="0"/>
    <p:restoredTop sz="88983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EC3DF-315E-4AFE-A7AC-4F1376707422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B02C2-FE70-47BC-9884-FE26FD92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B0AB0D-5B15-4A6D-9907-BCD52E8E58EF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F02EF1-98A8-4F57-A33F-15CDE834F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4888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«ЭХО ПРОШЕДШЕЙ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ВОЙНЫ........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</a:t>
            </a:r>
            <a:r>
              <a:rPr lang="en-US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Этот день мы приближали, как могли»</a:t>
            </a:r>
          </a:p>
        </p:txBody>
      </p:sp>
      <p:pic>
        <p:nvPicPr>
          <p:cNvPr id="3" name="Рисунок 2" descr="&amp;Kcy;&amp;ocy;&amp;ncy;&amp;kcy;&amp;ucy;&amp;rcy;&amp;scy; &quot;&amp;Fcy;&amp;ocy;&amp;tcy;&amp;ocy;&amp;gcy;&amp;rcy;&amp;acy;&amp;fcy;&amp;ycy; &amp;Acy;&amp;tcy;&amp;rcy;&amp;iecy;&amp;icy;&quot; - &amp;Ncy;&amp;ocy;&amp;vcy;&amp;ocy;&amp;scy;&amp;tcy;&amp;icy; - Aion-Free Forum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9242" y="5551714"/>
            <a:ext cx="2094758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Vcy; &amp;Zcy;&amp;acy;&amp;pcy;&amp;ocy;&amp;rcy;&amp;ocy;&amp;zhcy;&amp;softcy;&amp;iecy; 2 &amp;mcy;&amp;acy;&amp;yacy; &amp;ncy;&amp;acy;&amp;chcy;&amp;ncy;&amp;ucy;&amp;tcy;&amp;scy;&amp;yacy; &amp;mcy;&amp;acy;&amp;scy;&amp;shcy;&amp;tcy;&amp;acy;&amp;bcy;&amp;ncy;&amp;ycy;&amp;iecy; &amp;bcy;&amp;ocy;&amp;iecy;&amp;vcy;&amp;ycy;&amp;iecy; &amp;dcy;&amp;iecy;&amp;jcy;&amp;scy;&amp;tcy;&amp;vcy;&amp;icy;&amp;yacy; &amp;Scy;&amp;Vcy;&amp;Ocy;&amp;Dcy;&amp;Kcy;&amp;Acy; - &amp;Icy;&amp;ncy;&amp;tcy;&amp;iecy;&amp;rcy;&amp;ncy;&amp;iecy;&amp;tcy;-&amp;icy;&amp;zcy;&amp;dcy;&amp;acy;&amp;ncy;&amp;icy;&amp;iecy; - &amp;ncy;&amp;ocy;&amp;vcy;&amp;ocy;&amp;scy;&amp;tcy;&amp;icy;, &amp;scy;&amp;ocy;&amp;bcy;&amp;ycy;&amp;tcy;&amp;icy;&amp;yacy;, &amp;pcy;&amp;rcy;&amp;ocy;&amp;icy;&amp;scy;&amp;shcy;&amp;iecy;&amp;scy;&amp;tcy;&amp;vcy;&amp;icy;&amp;yacy;, &amp;pcy;&amp;ucy;&amp;bcy;&amp;lcy;&amp;icy;&amp;kcy;&amp;acy;&amp;tscy;&amp;icy;&amp;icy;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0"/>
            <a:ext cx="3448545" cy="258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4805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Выполнила Кулак Елена Вильевна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Музыкальный руководитель ГБДОУ № 99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Фрунзенского района  г. Санкт - Петербурга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1247" y="0"/>
            <a:ext cx="3732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Навстречу 70 годовщины</a:t>
            </a:r>
          </a:p>
          <a:p>
            <a:r>
              <a:rPr lang="ru-RU" b="1" dirty="0" smtClean="0"/>
              <a:t>Великой Победы  русского народа</a:t>
            </a:r>
          </a:p>
          <a:p>
            <a:r>
              <a:rPr lang="ru-RU" b="1" dirty="0" smtClean="0"/>
              <a:t>в Великой Отечественной войне</a:t>
            </a:r>
          </a:p>
          <a:p>
            <a:pPr algn="ctr"/>
            <a:r>
              <a:rPr lang="ru-RU" b="1" dirty="0" smtClean="0"/>
              <a:t>1941  -  1945г.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.I.M. - &amp;Pcy;&amp;acy;&amp;mcy;&amp;yacy;&amp;tcy;&amp;ncy;&amp;icy;&amp;kcy;&amp;i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2614" y="-44532"/>
            <a:ext cx="9249228" cy="69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lcy;&amp;ocy;&amp;gcy;.&amp;rcy;&amp;ucy; - angel-666 - &amp;Vcy;&amp;iecy;&amp;lcy;&amp;icy;&amp;kcy;&amp;icy;&amp;jcy; &amp;Ncy;&amp;ocy;&amp;vcy;&amp;gcy;&amp;ocy;&amp;rcy;&amp;ocy;&amp;dcy;. &amp;Pcy;&amp;acy;&amp;mcy;&amp;yacy;&amp;tcy;&amp;ncy;&amp;icy;&amp;kcy; &amp;Pcy;&amp;ocy;&amp;bcy;&amp;iecy;&amp;dcy;&amp;ycy;.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&amp;scy;&amp;pcy;&amp;ocy;&amp;vcy;&amp;iecy;&amp;dcy;&amp;softcy; &amp;lcy;&amp;iecy;&amp;jcy;&amp;tcy;&amp;iecy;&amp;ncy;&amp;acy;&amp;ncy;&amp;tcy;&amp;acy; &amp;mcy;&amp;ocy;&amp;rcy;&amp;scy;&amp;kcy;&amp;ocy;&amp;jcy; &amp;pcy;&amp;iecy;&amp;khcy;&amp;ocy;&amp;tcy;&amp;ycy; &amp;Scy;&amp;SHcy;&amp;Acy; - &amp;Fcy;&amp;ocy;&amp;rcy;&amp;ucy;&amp;mcy; Politicon. &amp;Ncy;&amp;ocy;&amp;vcy;&amp;ocy;&amp;scy;&amp;tcy;&amp;icy; &amp;Ucy;&amp;kcy;&amp;rcy;&amp;acy;&amp;icy;&amp;ncy;&amp;ycy;, &amp;Rcy;&amp;ocy;&amp;scy;&amp;scy;&amp;icy;&amp;icy;, &amp;Bcy;&amp;iecy;&amp;lcy;&amp;acy;&amp;rcy;&amp;ucy;&amp;scy;&amp;i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CHcy;&amp;iecy;&amp;rcy;&amp;iecy;&amp;zcy; &amp;scy;&amp;ocy;&amp;mcy;&amp;ncy;&amp;iecy;&amp;ncy;&amp;icy;&amp;yacy; &amp;pcy;&amp;rcy;&amp;icy;&amp;khcy;&amp;ocy;&amp;dcy;&amp;icy;&amp;mcy; &amp;kcy; &amp;icy;&amp;scy;&amp;tcy;&amp;icy;&amp;ncy;&amp;iecy; - &amp;Vcy;&amp;iecy;&amp;chcy;&amp;ncy;&amp;ycy;&amp;jcy; &amp;ocy;&amp;gcy;&amp;ocy;&amp;ncy;&amp;softcy; - &amp;vcy;&amp;iecy;&amp;chcy;&amp;ncy;&amp;ocy;&amp;mcy;&amp;ucy; &amp;pcy;&amp;acy;&amp;mcy;&amp;yacy;&amp;tcy;&amp;ncy;&amp;icy;&amp;kcy;&amp;u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ew-image" descr="http://orbitnetwork.ru/1024/dokumentalnoe-foto-1941-1945-goda-06/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211405">
            <a:off x="467544" y="1340768"/>
            <a:ext cx="7632848" cy="4868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lnikov: &amp;Dcy;&amp;iecy;&amp;ncy;&amp;softcy; &amp;shcy;&amp;iecy;&amp;scy;&amp;tcy;&amp;ocy;&amp;jcy;. &amp;CHcy;&amp;iecy;&amp;bcy;&amp;ocy;&amp;kcy;&amp;scy;&amp;acy;&amp;rcy;&amp;y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ucy;&amp;bcy;&amp;lcy;&amp;icy;&amp;kcy;&amp;acy;&amp;tscy;&amp;icy;&amp;icy; &amp;Ncy;&amp;acy;&amp;shcy;&amp;acy; &amp;Pcy;&amp;Ocy;&amp;Bcy;&amp;IEcy;&amp;Dcy;&amp;Acy; &amp;Vcy;&amp;ycy;&amp;scy;&amp;tcy;&amp;acy;&amp;vcy;&amp;kcy;&amp;acy; &amp;pcy;&amp;ocy;&amp;pcy;&amp;acy;&amp;lcy;&amp;acy; &amp;vcy; &amp;scy;&amp;acy;&amp;mcy;&amp;ocy;&amp;iecy; &amp;scy;&amp;iecy;&amp;rcy;&amp;dcy;&amp;tscy;&amp;ie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Lcy;&amp;Acy;&amp;Dcy;&amp;Icy;&amp;Mcy;&amp;Icy;&amp;Rcy; &amp;Kcy;&amp;Ocy;&amp;Zcy;&amp;YUcy;&amp;Kcy; , &amp;iecy;&amp;gcy;&amp;ocy; &amp;dcy;&amp;rcy;&amp;ucy;&amp;zcy;&amp;softcy;&amp;yacy; &amp;icy; &amp;dcy;&amp;rcy;&amp;ucy;&amp;gcy;&amp;icy;&amp;iecy; &amp;lcy;&amp;yucy;&amp;dcy;&amp;icy; &amp;ncy;&amp;iecy;&amp;scy;&amp;ucy;&amp;shchcy;&amp;icy;&amp;iecy; &amp;dcy;&amp;ocy;&amp;bcy;&amp;rcy;&amp;ocy;, &amp;pcy;&amp;ocy;&amp;zcy;&amp;icy;&amp;tcy;&amp;icy;&amp;vcy; &amp;icy; &amp;khcy;&amp;ocy;&amp;rcy;&amp;ocy;&amp;shcy;&amp;iecy;&amp;iecy; &amp;ncy;&amp;acy;&amp;scy;&amp;tcy;&amp;rcy;&amp;ocy;&amp;iecy;&amp;ncy;&amp;icy;&amp;iecy;.- &amp;yacy;.&amp;rcy;&amp;u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&amp;icy; &amp;vcy;&amp;scy;&amp;iecy;&amp;gcy;&amp;ocy; &amp;mcy;&amp;icy;&amp;rcy;&amp;acy; - &amp;Pcy;&amp;acy;&amp;mcy;&amp;yacy;&amp;tcy;&amp;ncy;&amp;icy;&amp;kcy; &amp;gcy;&amp;iecy;&amp;rcy;&amp;ocy;&amp;yucy; &amp;Dcy;.&amp;Scy;. &amp;Kcy;&amp;acy;&amp;lcy;&amp;icy;&amp;ncy;&amp;icy;&amp;ncy;&amp;ucy; &amp;vcy; &amp;Acy;&amp;ncy;&amp;acy;&amp;pcy;&amp;ie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Zcy;&amp;acy;&amp;mcy;&amp;iecy;&amp;tcy;&amp;kcy;&amp;icy; &amp;dcy;&amp;iecy;&amp;rcy;&amp;iecy;&amp;vcy;&amp;iecy;&amp;ncy;&amp;shchcy;&amp;icy;&amp;ncy;&amp;ycy; - &amp;Vcy; &amp;Bcy;&amp;rcy;&amp;yacy;&amp;ncy;&amp;scy;&amp;kcy;&amp;iecy; &amp;icy;&amp;scy;&amp;pcy;&amp;ocy;&amp;khcy;&amp;acy;&amp;bcy;&amp;icy;&amp;lcy;&amp;icy; &amp;pcy;&amp;acy;&amp;mcy;&amp;acy;&amp;tcy;&amp;ncy;&amp;icy;&amp;kcy; &amp;vcy;&amp;iecy;&amp;lcy;&amp;icy;&amp;kcy;&amp;ocy;&amp;jcy; &amp;Pcy;&amp;ocy;&amp;bcy;&amp;iecy;&amp;dcy;&amp;ie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7338"/>
            <a:ext cx="7794913" cy="68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Acy;&amp;dcy;&amp;mcy;&amp;icy;&amp;ncy;&amp;icy;&amp;scy;&amp;tcy;&amp;rcy;&amp;acy;&amp;tscy;&amp;icy;&amp;yacy; &amp;gcy;&amp;ocy;&amp;rcy;&amp;ocy;&amp;dcy;&amp;acy; &amp;Mcy;&amp;ucy;&amp;rcy;&amp;mcy;&amp;acy;&amp;ncy;&amp;scy;&amp;kcy;&amp;acy; - &amp;ocy;&amp;fcy;&amp;icy;&amp;tscy;&amp;icy;&amp;acy;&amp;lcy;&amp;softcy;&amp;ncy;&amp;ycy;&amp;jcy; &amp;scy;&amp;acy;&amp;jcy;&amp;tcy; :: &amp;Ncy;&amp;ocy;&amp;vcy;&amp;ocy;&amp;scy;&amp;tcy;&amp;i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ocy;&amp;ncy;&amp;ucy;&amp;mcy;&amp;iecy;&amp;ncy;&amp;tcy; &quot;&amp;Scy;&amp;ocy;&amp;iecy;&amp;dcy;&amp;icy;&amp;ncy;&amp;iecy;&amp;ncy;&amp;icy;&amp;iecy; &amp;fcy;&amp;rcy;&amp;ocy;&amp;ncy;&amp;tcy;&amp;ocy;&amp;vcy;&quot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 &amp;mcy;&amp;acy;&amp;rcy;&amp;tcy;&amp;acy; 1943 &amp;gcy;&amp;ocy;&amp;dcy;&amp;acy; &amp;fcy;&amp;acy;&amp;shcy;&amp;icy;&amp;scy;&amp;tcy;&amp;acy;&amp;mcy;&amp;icy; &amp;ucy;&amp;ncy;&amp;icy;&amp;chcy;&amp;tcy;&amp;ocy;&amp;zhcy;&amp;iecy;&amp;ncy;&amp;acy; &amp;KHcy;&amp;acy;&amp;tcy;&amp;ycy;&amp;ncy;&amp;softcy; - &amp;dcy;&amp;iecy;&amp;rcy;&amp;iecy;&amp;vcy;&amp;ncy;&amp;yacy; &amp;vcy; &amp;Bcy;&amp;iecy;&amp;lcy;&amp;ocy;&amp;rcy;&amp;ucy;&amp;scy;&amp;scy;&amp;icy;&amp;icy; &amp;Bcy;&amp;lcy;&amp;ocy;&amp;gcy; &amp;ocy; &amp;Ocy;&amp;rcy;&amp;ucy;&amp;zhcy;&amp;icy;&amp;iecy; &amp;icy; &amp;Scy;&amp;acy;&amp;mcy;&amp;ocy;&amp;zcy;&amp;acy;&amp;shchcy;&amp;icy;&amp;tcy;&amp;iecy;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68719" y="332656"/>
            <a:ext cx="5006562" cy="63323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553</TotalTime>
  <Words>47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80</cp:revision>
  <dcterms:created xsi:type="dcterms:W3CDTF">2015-01-04T19:02:11Z</dcterms:created>
  <dcterms:modified xsi:type="dcterms:W3CDTF">2015-01-05T15:46:23Z</dcterms:modified>
</cp:coreProperties>
</file>