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728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43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597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085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280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836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399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095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575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28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967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AF4FB-404E-498E-B535-965A8FC401F8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484AB-B940-4E6D-B078-425CD64EC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754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76465465\Desktop\&#1080;&#1075;&#1088;&#1099;%20&#1080;&#1082;&#1090;\&#1046;&#1072;&#1085;&#1088;&#1099;%20&#1074;%20&#1084;&#1091;&#1079;&#1099;&#1082;&#1077;\&#1057;&#1088;&#1077;&#1076;&#1085;&#1103;&#1103;%20&#1075;&#1088;&#1091;&#1087;&#1087;&#1072;\&#1055;&#1086;&#1083;&#1103;&#1085;&#1082;&#1072;.mp3" TargetMode="External"/><Relationship Id="rId6" Type="http://schemas.openxmlformats.org/officeDocument/2006/relationships/slide" Target="slide5.xml"/><Relationship Id="rId5" Type="http://schemas.openxmlformats.org/officeDocument/2006/relationships/image" Target="../media/image2.gif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76465465\Desktop\&#1080;&#1075;&#1088;&#1099;%20&#1080;&#1082;&#1090;\&#1046;&#1072;&#1085;&#1088;&#1099;%20&#1074;%20&#1084;&#1091;&#1079;&#1099;&#1082;&#1077;\&#1057;&#1088;&#1077;&#1076;&#1085;&#1103;&#1103;%20&#1075;&#1088;&#1091;&#1087;&#1087;&#1072;\&#1052;&#1072;&#1088;&#1096;.mp3" TargetMode="External"/><Relationship Id="rId6" Type="http://schemas.openxmlformats.org/officeDocument/2006/relationships/slide" Target="slide5.xml"/><Relationship Id="rId5" Type="http://schemas.openxmlformats.org/officeDocument/2006/relationships/image" Target="../media/image2.gif"/><Relationship Id="rId10" Type="http://schemas.openxmlformats.org/officeDocument/2006/relationships/image" Target="../media/image8.png"/><Relationship Id="rId4" Type="http://schemas.openxmlformats.org/officeDocument/2006/relationships/image" Target="../media/image1.jpeg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slide" Target="slide5.xml"/><Relationship Id="rId12" Type="http://schemas.openxmlformats.org/officeDocument/2006/relationships/image" Target="../media/image4.jpeg"/><Relationship Id="rId2" Type="http://schemas.openxmlformats.org/officeDocument/2006/relationships/audio" Target="file:///C:\Users\76465465\Desktop\&#1080;&#1075;&#1088;&#1099;%20&#1080;&#1082;&#1090;\&#1046;&#1072;&#1085;&#1088;&#1099;%20&#1074;%20&#1084;&#1091;&#1079;&#1099;&#1082;&#1077;\&#1057;&#1088;&#1077;&#1076;&#1085;&#1103;&#1103;%20&#1075;&#1088;&#1091;&#1087;&#1087;&#1072;\&#1050;&#1086;&#1083;&#1099;&#1073;&#1077;&#1083;&#1100;&#1085;&#1072;&#1103;.mp3" TargetMode="External"/><Relationship Id="rId1" Type="http://schemas.openxmlformats.org/officeDocument/2006/relationships/audio" Target="file:///C:\Users\76465465\Desktop\&#1080;&#1075;&#1088;&#1099;%20&#1080;&#1082;&#1090;\&#1046;&#1072;&#1085;&#1088;&#1099;%20&#1074;%20&#1084;&#1091;&#1079;&#1099;&#1082;&#1077;\&#1057;&#1088;&#1077;&#1076;&#1085;&#1103;&#1103;%20&#1075;&#1088;&#1091;&#1087;&#1087;&#1072;\&#1055;&#1086;&#1083;&#1103;&#1085;&#1082;&#1072;.mp3" TargetMode="External"/><Relationship Id="rId6" Type="http://schemas.openxmlformats.org/officeDocument/2006/relationships/image" Target="../media/image2.gif"/><Relationship Id="rId11" Type="http://schemas.openxmlformats.org/officeDocument/2006/relationships/image" Target="../media/image9.png"/><Relationship Id="rId5" Type="http://schemas.openxmlformats.org/officeDocument/2006/relationships/image" Target="../media/image1.jpeg"/><Relationship Id="rId10" Type="http://schemas.openxmlformats.org/officeDocument/2006/relationships/image" Target="../media/image5.jpeg"/><Relationship Id="rId4" Type="http://schemas.openxmlformats.org/officeDocument/2006/relationships/audio" Target="../media/audio1.wav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6" descr="Материалы за Октябрь 2010 года &quot; WWW.OPEN.AZ - ОТКРОЙ ДЛЯ СЕБЯ АЗЕРБАЙДЖАН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76" y="0"/>
            <a:ext cx="109696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76" y="116632"/>
            <a:ext cx="8494740" cy="6706375"/>
          </a:xfrm>
          <a:prstGeom prst="rect">
            <a:avLst/>
          </a:prstGeom>
        </p:spPr>
      </p:pic>
      <p:pic>
        <p:nvPicPr>
          <p:cNvPr id="5" name="Picture 2" descr="https://st.fl.ru/users/Dodroff/upload/f_9375200b8f68257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3518"/>
          <a:stretch/>
        </p:blipFill>
        <p:spPr bwMode="auto">
          <a:xfrm>
            <a:off x="3929057" y="2214555"/>
            <a:ext cx="2000265" cy="421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256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6" descr="Материалы за Октябрь 2010 года &quot; WWW.OPEN.AZ - ОТКРОЙ ДЛЯ СЕБЯ АЗЕРБАЙДЖАН!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76" y="0"/>
            <a:ext cx="109696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76" y="116632"/>
            <a:ext cx="8494740" cy="6706375"/>
          </a:xfrm>
          <a:prstGeom prst="rect">
            <a:avLst/>
          </a:prstGeom>
        </p:spPr>
      </p:pic>
      <p:pic>
        <p:nvPicPr>
          <p:cNvPr id="1032" name="Picture 8" descr="http://www.mama-dv.ru/wp-content/uploads/2010/09/Children_Day_vector_wallpaper_0168005a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2141" y="2247954"/>
            <a:ext cx="3098738" cy="23240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5188" y="4213873"/>
            <a:ext cx="3097010" cy="2314468"/>
          </a:xfrm>
          <a:prstGeom prst="rect">
            <a:avLst/>
          </a:prstGeom>
        </p:spPr>
      </p:pic>
      <p:sp>
        <p:nvSpPr>
          <p:cNvPr id="8" name="AutoShape 10" descr="https://apf.mail.ru/cgi-bin/readmsg/vm-obl010-1%5B1%5D.png?x-email=99003311%40mail.ru&amp;id=14179662950000000986%3B0%3B2&amp;mode=attachment&amp;channel&amp;bs=43835&amp;bl=217267&amp;ct=image%2Fpng&amp;cn=vm-obl010-1%5B1%5D.png&amp;cte=binary&amp;preview=1&amp;exif=1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https://apf.mail.ru/cgi-bin/readmsg/vm-obl010-1%5B1%5D.png?x-email=99003311%40mail.ru&amp;id=14179662950000000986%3B0%3B2&amp;mode=attachment&amp;channel&amp;bs=43835&amp;bl=217267&amp;ct=image%2Fpng&amp;cn=vm-obl010-1%5B1%5D.png&amp;cte=binary&amp;preview=1&amp;exif=1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7" name="Picture 13" descr="C:\Users\111\Pictures\vm-obl010-1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1" y="2179462"/>
            <a:ext cx="2113633" cy="211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Полян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188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01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6" descr="Материалы за Октябрь 2010 года &quot; WWW.OPEN.AZ - ОТКРОЙ ДЛЯ СЕБЯ АЗЕРБАЙДЖАН!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76" y="0"/>
            <a:ext cx="109696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76" y="116632"/>
            <a:ext cx="8494740" cy="6706375"/>
          </a:xfrm>
          <a:prstGeom prst="rect">
            <a:avLst/>
          </a:prstGeom>
        </p:spPr>
      </p:pic>
      <p:pic>
        <p:nvPicPr>
          <p:cNvPr id="1032" name="Picture 8" descr="http://www.mama-dv.ru/wp-content/uploads/2010/09/Children_Day_vector_wallpaper_0168005a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2141" y="2247954"/>
            <a:ext cx="3098738" cy="23240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https://apf.mail.ru/cgi-bin/readmsg/vm-obl010-1%5B1%5D.png?x-email=99003311%40mail.ru&amp;id=14179662950000000986%3B0%3B2&amp;mode=attachment&amp;channel&amp;bs=43835&amp;bl=217267&amp;ct=image%2Fpng&amp;cn=vm-obl010-1%5B1%5D.png&amp;cte=binary&amp;preview=1&amp;exif=1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https://apf.mail.ru/cgi-bin/readmsg/vm-obl010-1%5B1%5D.png?x-email=99003311%40mail.ru&amp;id=14179662950000000986%3B0%3B2&amp;mode=attachment&amp;channel&amp;bs=43835&amp;bl=217267&amp;ct=image%2Fpng&amp;cn=vm-obl010-1%5B1%5D.png&amp;cte=binary&amp;preview=1&amp;exif=1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7" name="Picture 13" descr="C:\Users\111\Pictures\vm-obl010-1[1]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1" y="2179462"/>
            <a:ext cx="2113633" cy="211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5188" y="4214819"/>
            <a:ext cx="3097010" cy="2314468"/>
          </a:xfrm>
          <a:prstGeom prst="rect">
            <a:avLst/>
          </a:prstGeom>
        </p:spPr>
      </p:pic>
      <p:pic>
        <p:nvPicPr>
          <p:cNvPr id="16" name="Марш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188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175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6" descr="Материалы за Октябрь 2010 года &quot; WWW.OPEN.AZ - ОТКРОЙ ДЛЯ СЕБЯ АЗЕРБАЙДЖАН!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76" y="0"/>
            <a:ext cx="109696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76" y="116632"/>
            <a:ext cx="8494740" cy="6706375"/>
          </a:xfrm>
          <a:prstGeom prst="rect">
            <a:avLst/>
          </a:prstGeom>
        </p:spPr>
      </p:pic>
      <p:sp>
        <p:nvSpPr>
          <p:cNvPr id="2" name="AutoShape 2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https://apf.mail.ru/cgi-bin/readmsg/45395_html_m1a9ce3a1%5B1%5D.jpg?id=14179662950000000986%3B0%3B1&amp;x-email=99003311%40mail.ru&amp;exif=1&amp;bs=2685&amp;bl=40962&amp;ct=image%2Fjpeg&amp;cn=45395_html_m1a9ce3a1%5B1%5D.jpg&amp;cte=binar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https://apf.mail.ru/cgi-bin/readmsg/vm-obl010-1%5B1%5D.png?x-email=99003311%40mail.ru&amp;id=14179662950000000986%3B0%3B2&amp;mode=attachment&amp;channel&amp;bs=43835&amp;bl=217267&amp;ct=image%2Fpng&amp;cn=vm-obl010-1%5B1%5D.png&amp;cte=binary&amp;preview=1&amp;exif=1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https://apf.mail.ru/cgi-bin/readmsg/vm-obl010-1%5B1%5D.png?x-email=99003311%40mail.ru&amp;id=14179662950000000986%3B0%3B2&amp;mode=attachment&amp;channel&amp;bs=43835&amp;bl=217267&amp;ct=image%2Fpng&amp;cn=vm-obl010-1%5B1%5D.png&amp;cte=binary&amp;preview=1&amp;exif=1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7" name="Picture 13" descr="C:\Users\111\Pictures\vm-obl010-1[1]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1" y="2179462"/>
            <a:ext cx="2113633" cy="211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Полян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Рисунок 6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5188" y="4214819"/>
            <a:ext cx="3097010" cy="2314468"/>
          </a:xfrm>
          <a:prstGeom prst="rect">
            <a:avLst/>
          </a:prstGeom>
        </p:spPr>
      </p:pic>
      <p:pic>
        <p:nvPicPr>
          <p:cNvPr id="14" name="Колыбельная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1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032" name="Picture 8" descr="http://www.mama-dv.ru/wp-content/uploads/2010/09/Children_Day_vector_wallpaper_0168005a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2141" y="2247954"/>
            <a:ext cx="3098738" cy="23240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9188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53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19850" y="0"/>
            <a:ext cx="9496024" cy="6858000"/>
          </a:xfrm>
          <a:prstGeom prst="rect">
            <a:avLst/>
          </a:prstGeom>
        </p:spPr>
      </p:pic>
      <p:pic>
        <p:nvPicPr>
          <p:cNvPr id="2" name="Picture 2" descr="https://st.fl.ru/users/Dodroff/upload/f_9375200b8f68257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3518"/>
          <a:stretch/>
        </p:blipFill>
        <p:spPr bwMode="auto">
          <a:xfrm>
            <a:off x="3274887" y="908720"/>
            <a:ext cx="2233215" cy="389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st.fl.ru/users/Dodroff/upload/f_9375200b8f68257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3518"/>
          <a:stretch/>
        </p:blipFill>
        <p:spPr bwMode="auto">
          <a:xfrm>
            <a:off x="3309744" y="908720"/>
            <a:ext cx="2233215" cy="389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251520" y="5445224"/>
            <a:ext cx="648072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759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2024" y="0"/>
            <a:ext cx="9496024" cy="6858000"/>
          </a:xfrm>
          <a:prstGeom prst="rect">
            <a:avLst/>
          </a:prstGeom>
        </p:spPr>
      </p:pic>
      <p:pic>
        <p:nvPicPr>
          <p:cNvPr id="2" name="Picture 2" descr="https://st.fl.ru/users/Dodroff/upload/f_9375200b8f68257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3518"/>
          <a:stretch/>
        </p:blipFill>
        <p:spPr bwMode="auto">
          <a:xfrm>
            <a:off x="3000364" y="785794"/>
            <a:ext cx="2233215" cy="389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новая анимация, анимированные прикольные картинки, глиттеры на прозрачном фоне, самые аватарки, как создать анимацию в фотошопе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786190"/>
            <a:ext cx="3000396" cy="1123950"/>
          </a:xfrm>
          <a:prstGeom prst="rect">
            <a:avLst/>
          </a:prstGeom>
          <a:noFill/>
        </p:spPr>
      </p:pic>
      <p:pic>
        <p:nvPicPr>
          <p:cNvPr id="1032" name="Picture 8" descr="Анимашки Новый год и Рождество от 1850 до 190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962265">
            <a:off x="4286248" y="285728"/>
            <a:ext cx="1371600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8759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58  0.125 0.16647  C 0.125 0.25837  0.069 0.33295  0 0.33295  C -0.069 0.33295  -0.125 0.25837  -0.125 0.16647  C -0.125 0.07458  -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0</Words>
  <Application>Microsoft Office PowerPoint</Application>
  <PresentationFormat>Экран (4:3)</PresentationFormat>
  <Paragraphs>0</Paragraphs>
  <Slides>6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</dc:creator>
  <cp:lastModifiedBy>76465465</cp:lastModifiedBy>
  <cp:revision>25</cp:revision>
  <dcterms:created xsi:type="dcterms:W3CDTF">2014-12-04T17:22:17Z</dcterms:created>
  <dcterms:modified xsi:type="dcterms:W3CDTF">2014-12-09T21:46:30Z</dcterms:modified>
</cp:coreProperties>
</file>