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8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/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AB9A6-234A-4F86-89D8-9E49CD4B0A8C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51B3-DF6B-4F3C-BF79-81754286B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53635-EFFD-48F4-9A38-7D7995E4980D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2120-C379-4915-A241-E22D97EE1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51CB-1FC3-469C-8180-A9127F5C2C77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4924F-F26C-4EF1-9CEA-E3DE8D40C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A373-D16A-4736-A5E8-81179749E1E3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C3936-2C47-4723-A5CA-182A4F771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EDB7E-D3CC-4012-B220-382822901490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4444-1EB3-4F11-9842-F086A6FA5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65F8F-5DF3-4471-837C-C6E98DA8331B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30256-FBA7-4869-A19C-F98A45B38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274DF-EBC0-4B86-B643-9733BDACC9BC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B364-1450-4B1E-B43B-42348CD82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206F6-8B2F-4278-87D6-226954821F94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05B1-969D-4506-954A-0328E9BA5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C717-290B-4B14-8617-76FE5314063F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6A77-B134-4186-A809-3CF17AC2E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20710-A5A6-4832-9A07-4DF05F786F3F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35E78-F24C-43B0-B6E9-825A060B7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CFAE6-B301-4621-8DA1-4E745E0A72E1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5221-BD15-4DE6-AC30-F908A700E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1BA4-9634-4359-B256-0B3A3767158E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BE2A-5E78-4334-8F61-D31F6453F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DB26E-73EF-4D12-814C-1418F4E047D5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48377-E3CE-4658-A3C2-F76C2399D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C5BE-6406-4C54-91C0-4DADF20D8BC3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1104-1E9F-422C-A4B2-AAC596E01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98A2-527C-4AAD-A2A5-F4E39BCCAD58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A4C7-C873-40FB-8EF0-E36034EB6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EC556-4C1D-439C-BC57-5067935F8A3A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4B67E-E8AF-4A34-A887-FD34810A0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24289-D22E-48E1-B078-850B0427E13E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C1F2-8FA4-44DB-9ABF-52EA8EF00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 noChangeArrowheads="1"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/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6979366-19C5-4097-BE46-678DA2A3E0DA}" type="datetimeFigureOut">
              <a:rPr lang="ru-RU"/>
              <a:pPr>
                <a:defRPr/>
              </a:pPr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94FB44C-2A29-4A25-92A3-1B29AD87F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0" r:id="rId12"/>
    <p:sldLayoutId id="2147483674" r:id="rId13"/>
    <p:sldLayoutId id="2147483681" r:id="rId14"/>
    <p:sldLayoutId id="2147483675" r:id="rId15"/>
    <p:sldLayoutId id="2147483676" r:id="rId16"/>
    <p:sldLayoutId id="2147483677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5;&#1086;&#1076;&#1089;&#1086;&#1083;&#1085;&#1091;&#1096;&#1077;&#1082;\&#1084;&#1091;&#1079;&#1099;&#1082;&#1072;\&#1084;&#1091;&#1079;%20&#1080;&#1085;&#1089;&#1090;&#1088;&#1091;&#1084;&#1077;&#1085;&#1090;&#1099;\&#1052;.%20&#1043;&#1083;&#1080;&#1085;&#1082;&#1072;%20-%20&#1053;&#1086;&#1082;&#1090;&#1102;&#1088;&#1085;%20-&#1088;&#1072;&#1079;&#1083;&#1091;&#1082;&#1072;-%20(&#1044;&#1083;&#1103;%20&#1060;&#1086;&#1088;&#1090;&#1077;&#1087;&#1080;&#1072;&#1085;&#1086;)%20%5b&#1089;%20&#1089;&#1072;&#1081;&#1090;&#1072;%20www.ololo.fm%5d.mp3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5;&#1086;&#1076;&#1089;&#1086;&#1083;&#1085;&#1091;&#1096;&#1077;&#1082;\&#1084;&#1091;&#1079;&#1099;&#1082;&#1072;\&#1084;&#1091;&#1079;%20&#1080;&#1085;&#1089;&#1090;&#1088;&#1091;&#1084;&#1077;&#1085;&#1090;&#1099;\&#1086;&#1088;&#1075;&#1072;&#1085;.mp3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12696" y="149178"/>
            <a:ext cx="8558616" cy="6076618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-222250" y="1762125"/>
            <a:ext cx="5651500" cy="1325563"/>
          </a:xfrm>
        </p:spPr>
        <p:txBody>
          <a:bodyPr/>
          <a:lstStyle/>
          <a:p>
            <a:r>
              <a:rPr lang="ru-RU" b="1" i="1" smtClean="0">
                <a:ln>
                  <a:noFill/>
                </a:ln>
                <a:solidFill>
                  <a:srgbClr val="FF0000"/>
                </a:solidFill>
              </a:rPr>
              <a:t>Музыкальные </a:t>
            </a:r>
            <a:r>
              <a:rPr lang="ru-RU" b="1" i="1" smtClean="0">
                <a:ln>
                  <a:noFill/>
                </a:ln>
                <a:solidFill>
                  <a:srgbClr val="FF0000"/>
                </a:solidFill>
                <a:latin typeface="Arial" charset="0"/>
              </a:rPr>
              <a:t/>
            </a:r>
            <a:br>
              <a:rPr lang="ru-RU" b="1" i="1" smtClean="0">
                <a:ln>
                  <a:noFill/>
                </a:ln>
                <a:solidFill>
                  <a:srgbClr val="FF0000"/>
                </a:solidFill>
                <a:latin typeface="Arial" charset="0"/>
              </a:rPr>
            </a:br>
            <a:r>
              <a:rPr lang="ru-RU" b="1" i="1" smtClean="0">
                <a:ln>
                  <a:noFill/>
                </a:ln>
                <a:solidFill>
                  <a:srgbClr val="FF0000"/>
                </a:solidFill>
              </a:rPr>
              <a:t>инструменты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204182" y="1924144"/>
            <a:ext cx="4542548" cy="3624629"/>
          </a:xfrm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838" y="309563"/>
            <a:ext cx="10018712" cy="1752600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Фортепиано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503436" y="1621796"/>
            <a:ext cx="5391460" cy="4371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943100" y="164941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781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989113" y="1027906"/>
            <a:ext cx="7882081" cy="565699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050" y="266700"/>
            <a:ext cx="10018713" cy="760413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Аккордеон</a:t>
            </a:r>
          </a:p>
        </p:txBody>
      </p:sp>
      <p:pic>
        <p:nvPicPr>
          <p:cNvPr id="5" name="Shape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816100" y="32464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355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8013" y="0"/>
            <a:ext cx="6170612" cy="1752600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Балалайка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08913" y="963613"/>
            <a:ext cx="3989387" cy="515778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4650" y="1731963"/>
            <a:ext cx="4632325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115175" y="510381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921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76500"/>
            <a:ext cx="3948113" cy="1752600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Баян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73500" y="220663"/>
            <a:ext cx="8099425" cy="6075362"/>
          </a:xfrm>
        </p:spPr>
      </p:pic>
      <p:pic>
        <p:nvPicPr>
          <p:cNvPr id="5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297113" y="12573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2272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3213" y="419100"/>
            <a:ext cx="3795712" cy="1752600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Волынка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529845" y="322642"/>
            <a:ext cx="5642080" cy="6177919"/>
          </a:xfrm>
          <a:effectLst>
            <a:softEdge rad="112500"/>
          </a:effectLst>
        </p:spPr>
      </p:pic>
      <p:pic>
        <p:nvPicPr>
          <p:cNvPr id="5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74963" y="33369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790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0213" y="177800"/>
            <a:ext cx="3922712" cy="1752600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Рояль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814023" y="448923"/>
            <a:ext cx="7126266" cy="58731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604" name="М. Глинка - Ноктюрн -разлука- (Для Фортепиано) [с сайта www.ololo.fm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43098" fill="hold"/>
                                        <p:tgtEl>
                                          <p:spTgt spid="256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3700" y="406400"/>
            <a:ext cx="5992813" cy="1360488"/>
          </a:xfrm>
        </p:spPr>
        <p:txBody>
          <a:bodyPr/>
          <a:lstStyle/>
          <a:p>
            <a:r>
              <a:rPr lang="ru-RU" smtClean="0">
                <a:ln>
                  <a:noFill/>
                </a:ln>
              </a:rPr>
              <a:t>Орган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642224" y="545910"/>
            <a:ext cx="7989702" cy="5852319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28" name="орган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324524" fill="hold"/>
                                        <p:tgtEl>
                                          <p:spTgt spid="266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28"/>
                </p:tgtEl>
              </p:cMediaNode>
            </p:audio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87</TotalTime>
  <Words>9</Words>
  <Application>Microsoft Office PowerPoint</Application>
  <PresentationFormat>Произвольный</PresentationFormat>
  <Paragraphs>8</Paragraphs>
  <Slides>8</Slides>
  <Notes>0</Notes>
  <HiddenSlides>0</HiddenSlides>
  <MMClips>7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Corbel</vt:lpstr>
      <vt:lpstr>Arial</vt:lpstr>
      <vt:lpstr>Calibri</vt:lpstr>
      <vt:lpstr>Параллакс</vt:lpstr>
      <vt:lpstr>Параллакс</vt:lpstr>
      <vt:lpstr>Параллакс</vt:lpstr>
      <vt:lpstr>Параллакс</vt:lpstr>
      <vt:lpstr>Параллакс</vt:lpstr>
      <vt:lpstr>Музыкальные  инструменты</vt:lpstr>
      <vt:lpstr>Фортепиано</vt:lpstr>
      <vt:lpstr>Аккордеон</vt:lpstr>
      <vt:lpstr>Балалайка</vt:lpstr>
      <vt:lpstr>Баян</vt:lpstr>
      <vt:lpstr>Волынка</vt:lpstr>
      <vt:lpstr>Рояль</vt:lpstr>
      <vt:lpstr>Орган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инструменты</dc:title>
  <dc:creator>слава</dc:creator>
  <cp:lastModifiedBy>user</cp:lastModifiedBy>
  <cp:revision>7</cp:revision>
  <dcterms:created xsi:type="dcterms:W3CDTF">2014-05-08T06:03:53Z</dcterms:created>
  <dcterms:modified xsi:type="dcterms:W3CDTF">2015-01-18T19:30:37Z</dcterms:modified>
</cp:coreProperties>
</file>