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3D997"/>
    <a:srgbClr val="A9E14D"/>
    <a:srgbClr val="72EA75"/>
    <a:srgbClr val="8FCE60"/>
    <a:srgbClr val="E3F729"/>
    <a:srgbClr val="8BD785"/>
    <a:srgbClr val="73BB95"/>
    <a:srgbClr val="E82020"/>
    <a:srgbClr val="FF5D5D"/>
    <a:srgbClr val="FF92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7" d="100"/>
          <a:sy n="47" d="100"/>
        </p:scale>
        <p:origin x="-117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E21E5-971B-4B54-9450-5E555A7F1E41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6AFC0-4FA1-4EB6-A619-1E389457C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431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E21E5-971B-4B54-9450-5E555A7F1E41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6AFC0-4FA1-4EB6-A619-1E389457C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670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E21E5-971B-4B54-9450-5E555A7F1E41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6AFC0-4FA1-4EB6-A619-1E389457C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614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E21E5-971B-4B54-9450-5E555A7F1E41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6AFC0-4FA1-4EB6-A619-1E389457C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6559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E21E5-971B-4B54-9450-5E555A7F1E41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6AFC0-4FA1-4EB6-A619-1E389457C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7362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E21E5-971B-4B54-9450-5E555A7F1E41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6AFC0-4FA1-4EB6-A619-1E389457C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967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E21E5-971B-4B54-9450-5E555A7F1E41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6AFC0-4FA1-4EB6-A619-1E389457C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686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E21E5-971B-4B54-9450-5E555A7F1E41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6AFC0-4FA1-4EB6-A619-1E389457C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192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E21E5-971B-4B54-9450-5E555A7F1E41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6AFC0-4FA1-4EB6-A619-1E389457C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968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E21E5-971B-4B54-9450-5E555A7F1E41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6AFC0-4FA1-4EB6-A619-1E389457C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2127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E21E5-971B-4B54-9450-5E555A7F1E41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6AFC0-4FA1-4EB6-A619-1E389457C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2517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56000">
              <a:srgbClr val="A9E14D"/>
            </a:gs>
            <a:gs pos="79000">
              <a:srgbClr val="83D997"/>
            </a:gs>
            <a:gs pos="100000">
              <a:srgbClr val="00B05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E21E5-971B-4B54-9450-5E555A7F1E41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6AFC0-4FA1-4EB6-A619-1E389457C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096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9.png"/><Relationship Id="rId4" Type="http://schemas.openxmlformats.org/officeDocument/2006/relationships/image" Target="../media/image1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9.png"/><Relationship Id="rId4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9.png"/><Relationship Id="rId4" Type="http://schemas.openxmlformats.org/officeDocument/2006/relationships/image" Target="../media/image19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9.png"/><Relationship Id="rId4" Type="http://schemas.openxmlformats.org/officeDocument/2006/relationships/image" Target="../media/image2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636912"/>
            <a:ext cx="7772400" cy="3098775"/>
          </a:xfrm>
        </p:spPr>
        <p:txBody>
          <a:bodyPr>
            <a:noAutofit/>
          </a:bodyPr>
          <a:lstStyle/>
          <a:p>
            <a:r>
              <a:rPr lang="ru-RU" sz="7200" b="1" i="1" dirty="0" smtClean="0">
                <a:solidFill>
                  <a:srgbClr val="00B050"/>
                </a:solidFill>
                <a:latin typeface="Gabriola" pitchFamily="82" charset="0"/>
              </a:rPr>
              <a:t>Знаешь ли ты </a:t>
            </a:r>
            <a:br>
              <a:rPr lang="ru-RU" sz="7200" b="1" i="1" dirty="0" smtClean="0">
                <a:solidFill>
                  <a:srgbClr val="00B050"/>
                </a:solidFill>
                <a:latin typeface="Gabriola" pitchFamily="82" charset="0"/>
              </a:rPr>
            </a:br>
            <a:r>
              <a:rPr lang="ru-RU" sz="7200" b="1" i="1" dirty="0" smtClean="0">
                <a:solidFill>
                  <a:srgbClr val="00B050"/>
                </a:solidFill>
                <a:latin typeface="Gabriola" pitchFamily="82" charset="0"/>
              </a:rPr>
              <a:t>сказки </a:t>
            </a:r>
            <a:br>
              <a:rPr lang="ru-RU" sz="7200" b="1" i="1" dirty="0" smtClean="0">
                <a:solidFill>
                  <a:srgbClr val="00B050"/>
                </a:solidFill>
                <a:latin typeface="Gabriola" pitchFamily="82" charset="0"/>
              </a:rPr>
            </a:br>
            <a:r>
              <a:rPr lang="ru-RU" sz="7200" b="1" i="1" dirty="0" smtClean="0">
                <a:solidFill>
                  <a:srgbClr val="00B050"/>
                </a:solidFill>
                <a:latin typeface="Gabriola" pitchFamily="82" charset="0"/>
              </a:rPr>
              <a:t>Александра Сергеевича Пушкина?</a:t>
            </a:r>
            <a:endParaRPr lang="ru-RU" sz="7200" b="1" i="1" dirty="0">
              <a:solidFill>
                <a:srgbClr val="00B050"/>
              </a:solidFill>
              <a:latin typeface="Gabriola" pitchFamily="8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6163072"/>
            <a:ext cx="6400800" cy="694928"/>
          </a:xfrm>
        </p:spPr>
        <p:txBody>
          <a:bodyPr/>
          <a:lstStyle/>
          <a:p>
            <a:pPr algn="r"/>
            <a:r>
              <a:rPr lang="ru-RU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abriola" pitchFamily="82" charset="0"/>
              </a:rPr>
              <a:t>Прудникова Марина Валерьевна</a:t>
            </a:r>
            <a:endParaRPr lang="ru-RU" i="1" dirty="0">
              <a:solidFill>
                <a:schemeClr val="tx1">
                  <a:lumMod val="50000"/>
                  <a:lumOff val="50000"/>
                </a:schemeClr>
              </a:solidFill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76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i="1" dirty="0" smtClean="0">
                <a:solidFill>
                  <a:srgbClr val="00B050"/>
                </a:solidFill>
                <a:latin typeface="Gabriola" pitchFamily="82" charset="0"/>
              </a:rPr>
              <a:t>У   Лукоморья…</a:t>
            </a:r>
            <a:endParaRPr lang="ru-RU" sz="6600" b="1" i="1" dirty="0">
              <a:solidFill>
                <a:srgbClr val="00B050"/>
              </a:solidFill>
              <a:latin typeface="Gabriola" pitchFamily="82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204864"/>
            <a:ext cx="2253630" cy="1561444"/>
          </a:xfrm>
          <a:prstGeom prst="rect">
            <a:avLst/>
          </a:prstGeom>
          <a:ln w="57150">
            <a:solidFill>
              <a:srgbClr val="00B050"/>
            </a:solidFill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5110" y="2204865"/>
            <a:ext cx="2077967" cy="1561444"/>
          </a:xfrm>
          <a:prstGeom prst="rect">
            <a:avLst/>
          </a:prstGeom>
          <a:ln w="57150">
            <a:solidFill>
              <a:srgbClr val="00B050"/>
            </a:solidFill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2210484"/>
            <a:ext cx="2019732" cy="1555825"/>
          </a:xfrm>
          <a:prstGeom prst="rect">
            <a:avLst/>
          </a:prstGeom>
          <a:ln w="57150">
            <a:solidFill>
              <a:srgbClr val="00B050"/>
            </a:solidFill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0121" y="5469747"/>
            <a:ext cx="744537" cy="744537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824" y="5469747"/>
            <a:ext cx="744537" cy="744537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4354998" y="5469746"/>
            <a:ext cx="792088" cy="744537"/>
          </a:xfrm>
          <a:prstGeom prst="rect">
            <a:avLst/>
          </a:prstGeom>
          <a:solidFill>
            <a:schemeClr val="bg1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393076" y="6022749"/>
            <a:ext cx="427395" cy="383068"/>
          </a:xfrm>
          <a:prstGeom prst="actionButtonForwardNex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473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i="1" dirty="0" smtClean="0">
                <a:solidFill>
                  <a:srgbClr val="00B050"/>
                </a:solidFill>
                <a:latin typeface="Gabriola" pitchFamily="82" charset="0"/>
              </a:rPr>
              <a:t>Сказка о рыбаке и рыбке</a:t>
            </a:r>
            <a:endParaRPr lang="ru-RU" sz="6600" b="1" i="1" dirty="0">
              <a:solidFill>
                <a:srgbClr val="00B050"/>
              </a:solidFill>
              <a:latin typeface="Gabriola" pitchFamily="82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2104369"/>
            <a:ext cx="2471936" cy="1853952"/>
          </a:xfrm>
          <a:prstGeom prst="rect">
            <a:avLst/>
          </a:prstGeom>
          <a:ln w="57150">
            <a:solidFill>
              <a:srgbClr val="00B050"/>
            </a:solidFill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199" y="2072948"/>
            <a:ext cx="2471935" cy="1853952"/>
          </a:xfrm>
          <a:prstGeom prst="rect">
            <a:avLst/>
          </a:prstGeom>
          <a:ln w="57150">
            <a:solidFill>
              <a:srgbClr val="00B050"/>
            </a:solidFill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104369"/>
            <a:ext cx="2413139" cy="1794116"/>
          </a:xfrm>
          <a:prstGeom prst="rect">
            <a:avLst/>
          </a:prstGeom>
          <a:ln w="57150">
            <a:solidFill>
              <a:srgbClr val="00B050"/>
            </a:solidFill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767" y="5318241"/>
            <a:ext cx="828675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1665" y="5318008"/>
            <a:ext cx="768350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3991" y="5318241"/>
            <a:ext cx="768350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8393076" y="6022749"/>
            <a:ext cx="427395" cy="383068"/>
          </a:xfrm>
          <a:prstGeom prst="actionButtonForwardNex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0910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00B050"/>
                </a:solidFill>
                <a:latin typeface="Gabriola" pitchFamily="82" charset="0"/>
              </a:rPr>
              <a:t>Сказка о попе </a:t>
            </a:r>
            <a:br>
              <a:rPr lang="ru-RU" sz="5400" b="1" dirty="0" smtClean="0">
                <a:solidFill>
                  <a:srgbClr val="00B050"/>
                </a:solidFill>
                <a:latin typeface="Gabriola" pitchFamily="82" charset="0"/>
              </a:rPr>
            </a:br>
            <a:r>
              <a:rPr lang="ru-RU" sz="5400" b="1" dirty="0" smtClean="0">
                <a:solidFill>
                  <a:srgbClr val="00B050"/>
                </a:solidFill>
                <a:latin typeface="Gabriola" pitchFamily="82" charset="0"/>
              </a:rPr>
              <a:t>и о работнике его Балде</a:t>
            </a:r>
            <a:endParaRPr lang="ru-RU" sz="5400" b="1" dirty="0">
              <a:solidFill>
                <a:srgbClr val="00B050"/>
              </a:solidFill>
              <a:latin typeface="Gabriola" pitchFamily="82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132856"/>
            <a:ext cx="2448272" cy="1836204"/>
          </a:xfrm>
          <a:prstGeom prst="rect">
            <a:avLst/>
          </a:prstGeom>
          <a:ln w="57150">
            <a:solidFill>
              <a:srgbClr val="00B050"/>
            </a:solidFill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5544" y="2132856"/>
            <a:ext cx="2448272" cy="1836204"/>
          </a:xfrm>
          <a:prstGeom prst="rect">
            <a:avLst/>
          </a:prstGeom>
          <a:ln w="57150">
            <a:solidFill>
              <a:srgbClr val="00B050"/>
            </a:solidFill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9402" y="2132856"/>
            <a:ext cx="2325858" cy="1836204"/>
          </a:xfrm>
          <a:prstGeom prst="rect">
            <a:avLst/>
          </a:prstGeom>
          <a:ln w="57150">
            <a:solidFill>
              <a:srgbClr val="00B050"/>
            </a:solidFill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9513" y="5467736"/>
            <a:ext cx="768350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1009" y="5467736"/>
            <a:ext cx="768350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993" y="5499769"/>
            <a:ext cx="828675" cy="78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8393076" y="6022749"/>
            <a:ext cx="427395" cy="383068"/>
          </a:xfrm>
          <a:prstGeom prst="actionButtonForwardNex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5797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B050"/>
                </a:solidFill>
                <a:latin typeface="Gabriola" pitchFamily="82" charset="0"/>
              </a:rPr>
              <a:t>Сказка о царе Салтане…</a:t>
            </a:r>
            <a:endParaRPr lang="ru-RU" sz="5400" b="1" dirty="0">
              <a:solidFill>
                <a:srgbClr val="00B050"/>
              </a:solidFill>
              <a:latin typeface="Gabriola" pitchFamily="82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199" y="2024844"/>
            <a:ext cx="2555243" cy="1916432"/>
          </a:xfrm>
          <a:prstGeom prst="rect">
            <a:avLst/>
          </a:prstGeom>
          <a:ln w="57150">
            <a:solidFill>
              <a:srgbClr val="00B050"/>
            </a:solidFill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48" y="2062089"/>
            <a:ext cx="2487161" cy="1879188"/>
          </a:xfrm>
          <a:prstGeom prst="rect">
            <a:avLst/>
          </a:prstGeom>
          <a:ln w="57150">
            <a:solidFill>
              <a:srgbClr val="00B050"/>
            </a:solidFill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6385" y="2068449"/>
            <a:ext cx="2555244" cy="1916433"/>
          </a:xfrm>
          <a:prstGeom prst="rect">
            <a:avLst/>
          </a:prstGeom>
          <a:ln w="57150">
            <a:solidFill>
              <a:srgbClr val="00B050"/>
            </a:solidFill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353" y="5211737"/>
            <a:ext cx="768350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5645" y="5211737"/>
            <a:ext cx="768350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1357" y="5194274"/>
            <a:ext cx="828675" cy="78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8393076" y="6022749"/>
            <a:ext cx="427395" cy="383068"/>
          </a:xfrm>
          <a:prstGeom prst="actionButtonForwardNex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6100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B050"/>
                </a:solidFill>
                <a:latin typeface="Gabriola" pitchFamily="82" charset="0"/>
              </a:rPr>
              <a:t>Сказка о золотом петушке</a:t>
            </a:r>
            <a:endParaRPr lang="ru-RU" sz="5400" b="1" dirty="0">
              <a:solidFill>
                <a:srgbClr val="00B050"/>
              </a:solidFill>
              <a:latin typeface="Gabriola" pitchFamily="82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708" y="2154650"/>
            <a:ext cx="2728113" cy="1823724"/>
          </a:xfrm>
          <a:prstGeom prst="rect">
            <a:avLst/>
          </a:prstGeom>
          <a:ln w="57150">
            <a:solidFill>
              <a:srgbClr val="00B050"/>
            </a:solidFill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4474" y="2127970"/>
            <a:ext cx="2235082" cy="1816821"/>
          </a:xfrm>
          <a:prstGeom prst="rect">
            <a:avLst/>
          </a:prstGeom>
          <a:ln w="57150">
            <a:solidFill>
              <a:srgbClr val="00B050"/>
            </a:solidFill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2118651"/>
            <a:ext cx="2509713" cy="1823724"/>
          </a:xfrm>
          <a:prstGeom prst="rect">
            <a:avLst/>
          </a:prstGeom>
          <a:ln w="57150">
            <a:solidFill>
              <a:srgbClr val="00B050"/>
            </a:solidFill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8589" y="5344199"/>
            <a:ext cx="768350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7840" y="5337368"/>
            <a:ext cx="768350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8702" y="5373216"/>
            <a:ext cx="828675" cy="78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8393076" y="6022749"/>
            <a:ext cx="427395" cy="383068"/>
          </a:xfrm>
          <a:prstGeom prst="actionButtonForwardNex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873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00B050"/>
                </a:solidFill>
                <a:latin typeface="Gabriola" pitchFamily="82" charset="0"/>
              </a:rPr>
              <a:t>Сказка о мертвой царевне и о семи богатырях</a:t>
            </a:r>
            <a:endParaRPr lang="ru-RU" sz="5400" b="1" dirty="0">
              <a:solidFill>
                <a:srgbClr val="00B050"/>
              </a:solidFill>
              <a:latin typeface="Gabriola" pitchFamily="82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00" y="2031557"/>
            <a:ext cx="2286863" cy="1829491"/>
          </a:xfrm>
          <a:prstGeom prst="rect">
            <a:avLst/>
          </a:prstGeom>
          <a:ln w="57150">
            <a:solidFill>
              <a:srgbClr val="00B050"/>
            </a:solidFill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1817" y="2031556"/>
            <a:ext cx="2867541" cy="1829491"/>
          </a:xfrm>
          <a:prstGeom prst="rect">
            <a:avLst/>
          </a:prstGeom>
          <a:ln w="57150">
            <a:solidFill>
              <a:srgbClr val="00B050"/>
            </a:solidFill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3" y="2052860"/>
            <a:ext cx="2470391" cy="1808188"/>
          </a:xfrm>
          <a:prstGeom prst="rect">
            <a:avLst/>
          </a:prstGeom>
          <a:ln w="57150">
            <a:solidFill>
              <a:srgbClr val="00B050"/>
            </a:solidFill>
          </a:ln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7880" y="5301208"/>
            <a:ext cx="768350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9203" y="5301208"/>
            <a:ext cx="768350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795" y="5308579"/>
            <a:ext cx="828675" cy="78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8393076" y="6022749"/>
            <a:ext cx="427395" cy="383068"/>
          </a:xfrm>
          <a:prstGeom prst="actionButtonForwardNex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9034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3012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chemeClr val="bg1">
                    <a:lumMod val="50000"/>
                  </a:schemeClr>
                </a:solidFill>
                <a:latin typeface="Gabriola" pitchFamily="82" charset="0"/>
              </a:rPr>
              <a:t>В викторине использованы картинки из поисковой системы 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  <a:latin typeface="Gabriola" pitchFamily="82" charset="0"/>
              </a:rPr>
              <a:t>yandex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  <a:latin typeface="Gabriola" pitchFamily="82" charset="0"/>
              </a:rPr>
              <a:t>.</a:t>
            </a:r>
            <a:endParaRPr lang="ru-RU" i="1" dirty="0">
              <a:solidFill>
                <a:schemeClr val="bg1">
                  <a:lumMod val="50000"/>
                </a:schemeClr>
              </a:solidFill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82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43</Words>
  <Application>Microsoft Office PowerPoint</Application>
  <PresentationFormat>Экран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Знаешь ли ты  сказки  Александра Сергеевича Пушкина?</vt:lpstr>
      <vt:lpstr>У   Лукоморья…</vt:lpstr>
      <vt:lpstr>Сказка о рыбаке и рыбке</vt:lpstr>
      <vt:lpstr>Сказка о попе  и о работнике его Балде</vt:lpstr>
      <vt:lpstr>Сказка о царе Салтане…</vt:lpstr>
      <vt:lpstr>Сказка о золотом петушке</vt:lpstr>
      <vt:lpstr>Сказка о мертвой царевне и о семи богатырях</vt:lpstr>
      <vt:lpstr>В викторине использованы картинки из поисковой системы yandex.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Сказки А. С. Пушкина</dc:title>
  <dc:creator>Маришулька</dc:creator>
  <cp:lastModifiedBy>1</cp:lastModifiedBy>
  <cp:revision>10</cp:revision>
  <dcterms:created xsi:type="dcterms:W3CDTF">2013-06-13T14:41:37Z</dcterms:created>
  <dcterms:modified xsi:type="dcterms:W3CDTF">2013-10-21T13:19:35Z</dcterms:modified>
</cp:coreProperties>
</file>