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6FA8DB-5A27-451D-922B-C5D7978B79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0FB1B9-691B-48B6-B8F9-39FFC5FC26A6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7416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РУССКИЕ НАРОДНЫЕ ИНСТРУМЕНТЫ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7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"/>
    </mc:Choice>
    <mc:Fallback xmlns="">
      <p:transition spd="slow" advTm="47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домра	 - струнный инструмент, получивший распространение в 16 - 17 вв. преимущественно среди скоморохов. Современная домра была реконструирована в 1896 году В.В. Андреевым на основе вятской балалайки с полусферическим корпусом, которую Андреев считал прямой наследницей древнерусской домры. Корпус делают из гнутых клепок, дека плоская, с круглым резонаторным отверстием в середине. На грифе врезаны металлические лады, дающие хроматический звукоряд. Струны стальные, крепятся к пуговке в нижней части корпуса и к механическим колкам вверху. На верхней деке под струнами находится подставка. Звук извлекается с помощью медиатора.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088232" cy="50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70">
        <p:dissolve/>
      </p:transition>
    </mc:Choice>
    <mc:Fallback xmlns="">
      <p:transition spd="slow" advTm="77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БАЛАЛАЙКА - сравнительно молодой музыкальный инструмент. Первое упоминание о ней в письменных памятниках относится к 1715 году (Голиков И.И. Дополнения к деяниям Петра Великого, т. 10. М., 1792, с. 242). Возможно, она возникла как некое ответвление древнерусской домры и вскоре, получив необычайно широкое распространение, вытеснила ряд других инструментов, в том числе и домру.</a:t>
            </a:r>
          </a:p>
          <a:p>
            <a:r>
              <a:rPr lang="ru-RU" dirty="0"/>
              <a:t>O популярности балалайки в деревенском и городском музыкальном быту красноречиво говорят многочисленные лубки и различные народные картинки. Применение балалайки в музыкальной жизни народа было весьма разнообразным: на ней исполняли песни и танцы, сопровождали сольное и хоровое пение, ее вводили в состав различных инструментальных ансамблей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1602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3">
        <p:dissolve/>
      </p:transition>
    </mc:Choice>
    <mc:Fallback xmlns="">
      <p:transition spd="slow" advTm="79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ru-RU" dirty="0"/>
              <a:t>БАЯН - один из наиболее совершенных из существующих в настоящее время хроматических гармоник.</a:t>
            </a:r>
          </a:p>
          <a:p>
            <a:r>
              <a:rPr lang="ru-RU" dirty="0"/>
              <a:t>Баян отличается большой полнотой и силой звука, на нем возможно исполнение сложных музыкальных произведений. Баян впервые был сконструирован в начале настоящего столетия П.Е. </a:t>
            </a:r>
            <a:r>
              <a:rPr lang="ru-RU" dirty="0" err="1"/>
              <a:t>Стерлиговым</a:t>
            </a:r>
            <a:r>
              <a:rPr lang="ru-RU" dirty="0"/>
              <a:t> и другими русскими инструментальными мастерами. Известный гармонист-исполнитель Я.Ф. </a:t>
            </a:r>
            <a:r>
              <a:rPr lang="ru-RU" dirty="0" err="1"/>
              <a:t>Орланский</a:t>
            </a:r>
            <a:r>
              <a:rPr lang="ru-RU" dirty="0"/>
              <a:t>-Титаренко, также принимавший участие в создании инструмента, предложил назвать его именем легендарного древнерусского поэта, певца и музыканта </a:t>
            </a:r>
            <a:r>
              <a:rPr lang="ru-RU" dirty="0" err="1"/>
              <a:t>Бояна</a:t>
            </a:r>
            <a:r>
              <a:rPr lang="ru-RU" dirty="0"/>
              <a:t> (Баяна).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16024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6">
        <p:dissolve/>
      </p:transition>
    </mc:Choice>
    <mc:Fallback xmlns="">
      <p:transition spd="slow" advTm="84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ru-RU" dirty="0"/>
              <a:t>РОЖОК изготовляют из березы, клена или можжевельника. По утверждению некоторых рожечников, лучшими звуковыми качествами обладают можжевеловые рожки. В прошлом их выделывали тем же способом, что и пастушеские рога, то есть из двух половин, скрепленных берестой; в настоящее время их вытачивают на токарном станке.</a:t>
            </a:r>
          </a:p>
          <a:p>
            <a:r>
              <a:rPr lang="ru-RU" dirty="0"/>
              <a:t>Звукоряд рожка диатонический, в пределах квинты и сексты. Звук рожка довольно сильный, но мягкий. На рожке исполняют песни, танцы и сопровождают хоровое пение.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4410"/>
            <a:ext cx="2592288" cy="511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41">
        <p:dissolve/>
      </p:transition>
    </mc:Choice>
    <mc:Fallback xmlns="">
      <p:transition spd="slow" advTm="74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ru-RU" dirty="0"/>
              <a:t>ЖАЛЕЙКА - небольшая трубочка из ивы или бузины, длиной 100 - 150 мм, в верхний конец которой вставлен пищик с одинарным язычком из камыша или гусиного пера, а на нижний надет раструб из коровьего рога или из бересты. Язычок иногда надрезают на самой трубочке. В стволе имеется от 3 до 7 игровых отверстий, дающих диатонический звукоряд; диапазон зависит от количества отверстий. Существуют и парные жалейки. Они имеют 2 самостоятельные трубки с пищиками, но общий раструб. Число игровых отверстий у парных жалеек различно, наиболее часто встречаются 2 и 5, 3 и 5, 3 и 6 и в виде исключения - 5 и 5.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5202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81">
        <p:dissolve/>
      </p:transition>
    </mc:Choice>
    <mc:Fallback xmlns="">
      <p:transition spd="slow" advTm="98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ru-RU" dirty="0"/>
              <a:t>СВИРЕЛЬ - парная продольная свистковая флейта с двумя не скрепленными между собой стволами из ивы, клена, черемухи. Головки стволов имеют клювовидную форму; в нижних частях стволов вырезано или выжжено по 3 игровых отверстия, из которых два - на лицевой стороне и одно - на тыльной.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5782"/>
            <a:ext cx="22322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9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34">
        <p:dissolve/>
      </p:transition>
    </mc:Choice>
    <mc:Fallback xmlns="">
      <p:transition spd="slow" advTm="133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	ГУСЛИ - прямоугольные (столообразные) наиболее сложный по конструкции тип русских гуслей в виде продолговатого плоского ящика с крышкой. Струны у старинных инструментов латунные, а у более современных - стальные; басовые, кроме того, обвиты канителью.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5922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7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62">
        <p:dissolve/>
      </p:transition>
    </mc:Choice>
    <mc:Fallback xmlns="">
      <p:transition spd="slow" advTm="96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r>
              <a:rPr lang="ru-RU" dirty="0"/>
              <a:t>БУБЕН - музыкальный ударный инструмент в виде неширокой круглой деревянной обечайки, с натянутой на одной стороне кожаной мембраной. Иногда внутри обечайки подвешиваются бубенчики и </a:t>
            </a:r>
            <a:r>
              <a:rPr lang="ru-RU" dirty="0" err="1"/>
              <a:t>колокольцы</a:t>
            </a:r>
            <a:r>
              <a:rPr lang="ru-RU" dirty="0"/>
              <a:t>, а в прорези стенок вставляются бряцающие металлические пластинки.</a:t>
            </a:r>
          </a:p>
          <a:p>
            <a:r>
              <a:rPr lang="ru-RU" dirty="0"/>
              <a:t>Распространен бубен у многих народов: узбекская дойра; армянский, азербайджанский, таджикский </a:t>
            </a:r>
            <a:r>
              <a:rPr lang="ru-RU" dirty="0" err="1"/>
              <a:t>дэф</a:t>
            </a:r>
            <a:r>
              <a:rPr lang="ru-RU" dirty="0"/>
              <a:t>; шаманские бубны с длинной ручкой у народов Сибири и Дальнего Востока. О шаманских бубнах можно прочитать на разных сайтах, хотелось бы рассказать о истории бубна на Руси. Бубен известен восточным славянам с древнейших времён.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232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61">
        <p:dissolve/>
      </p:transition>
    </mc:Choice>
    <mc:Fallback xmlns="">
      <p:transition spd="slow" advTm="86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52</TotalTime>
  <Words>536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Составная</vt:lpstr>
      <vt:lpstr>\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ИНСТРУМЕНТЫ</dc:title>
  <dc:creator>Ольга</dc:creator>
  <cp:lastModifiedBy>Ольга</cp:lastModifiedBy>
  <cp:revision>5</cp:revision>
  <dcterms:created xsi:type="dcterms:W3CDTF">2013-11-09T16:50:31Z</dcterms:created>
  <dcterms:modified xsi:type="dcterms:W3CDTF">2013-11-24T07:48:40Z</dcterms:modified>
</cp:coreProperties>
</file>