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62" r:id="rId7"/>
    <p:sldId id="263" r:id="rId8"/>
    <p:sldId id="264" r:id="rId9"/>
    <p:sldId id="275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ED8-CA91-4ACE-B9D2-A062D451C1EF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77-FA5A-4699-96C1-CA600AFB9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0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ED8-CA91-4ACE-B9D2-A062D451C1EF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77-FA5A-4699-96C1-CA600AFB9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72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ED8-CA91-4ACE-B9D2-A062D451C1EF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77-FA5A-4699-96C1-CA600AFB9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8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ED8-CA91-4ACE-B9D2-A062D451C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77-FA5A-4699-96C1-CA600AFB97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80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ED8-CA91-4ACE-B9D2-A062D451C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77-FA5A-4699-96C1-CA600AFB97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69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ED8-CA91-4ACE-B9D2-A062D451C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77-FA5A-4699-96C1-CA600AFB97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20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ED8-CA91-4ACE-B9D2-A062D451C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77-FA5A-4699-96C1-CA600AFB97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00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ED8-CA91-4ACE-B9D2-A062D451C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77-FA5A-4699-96C1-CA600AFB97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87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ED8-CA91-4ACE-B9D2-A062D451C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77-FA5A-4699-96C1-CA600AFB97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65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ED8-CA91-4ACE-B9D2-A062D451C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77-FA5A-4699-96C1-CA600AFB97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90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ED8-CA91-4ACE-B9D2-A062D451C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77-FA5A-4699-96C1-CA600AFB97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1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ED8-CA91-4ACE-B9D2-A062D451C1EF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77-FA5A-4699-96C1-CA600AFB9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183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ED8-CA91-4ACE-B9D2-A062D451C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77-FA5A-4699-96C1-CA600AFB97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75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ED8-CA91-4ACE-B9D2-A062D451C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77-FA5A-4699-96C1-CA600AFB97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38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ED8-CA91-4ACE-B9D2-A062D451C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77-FA5A-4699-96C1-CA600AFB97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7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ED8-CA91-4ACE-B9D2-A062D451C1EF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77-FA5A-4699-96C1-CA600AFB9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3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ED8-CA91-4ACE-B9D2-A062D451C1EF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77-FA5A-4699-96C1-CA600AFB9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32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ED8-CA91-4ACE-B9D2-A062D451C1EF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77-FA5A-4699-96C1-CA600AFB9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33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ED8-CA91-4ACE-B9D2-A062D451C1EF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77-FA5A-4699-96C1-CA600AFB9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45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ED8-CA91-4ACE-B9D2-A062D451C1EF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77-FA5A-4699-96C1-CA600AFB9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7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ED8-CA91-4ACE-B9D2-A062D451C1EF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77-FA5A-4699-96C1-CA600AFB9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2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ED8-CA91-4ACE-B9D2-A062D451C1EF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77-FA5A-4699-96C1-CA600AFB9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05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7ED8-CA91-4ACE-B9D2-A062D451C1EF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4CE77-FA5A-4699-96C1-CA600AFB9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37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7ED8-CA91-4ACE-B9D2-A062D451C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4CE77-FA5A-4699-96C1-CA600AFB97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1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fp=0&amp;text=%D0%B8%D1%81%D0%BF%D0%B0%D0%BD%D0%B8%D1%8F%20%D1%84%D0%BE%D1%82%D0%BE&amp;noreask=1&amp;pos=22&amp;lr=213&amp;rpt=simage&amp;uinfo=ww-1903-wh-985-fw-1678-fh-598-pd-1&amp;img_url=http://cs9825.userapi.com/u46871247/122005941/s_9f88ae66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images.yandex.ru/yandsearch?text=%D0%B8%D1%81%D0%BF%D0%B0%D0%BD%D1%81%D0%BA%D0%B8%D0%B5%20%D0%BA%D0%B0%D1%81%D1%82%D0%B0%D0%BD%D1%8C%D0%B5%D1%82%D1%8B&amp;fp=0&amp;pos=11&amp;uinfo=ww-1903-wh-985-fw-1678-fh-598-pd-1&amp;rpt=simage&amp;img_url=http://www.andys-blog.com/wp-content/uploads/2011/05/castanet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A%D0%B0%D1%81%D1%82%D0%B0%D0%BD%D1%8C%D0%B5%D1%82%D1%8B%20%D1%84%D0%BE%D1%82%D0%BE&amp;fp=1&amp;pos=55&amp;uinfo=ww-1903-wh-985-fw-1678-fh-598-pd-1&amp;rpt=simage&amp;img_url=http://cache4.asset-cache.net/xt/151921781.jpg?v=1&amp;g=fs1|0|SKP109|21|781&amp;s=1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text=%D0%B8%D1%81%D0%BF%D0%B0%D0%BD%D1%81%D0%BA%D0%B8%D0%B9%20%D1%82%D0%B0%D0%BD%D0%B5%D1%86%20%D0%B1%D0%BE%D0%BB%D0%B5%D1%80%D0%BE&amp;fp=0&amp;pos=1&amp;uinfo=ww-1903-wh-985-fw-1678-fh-598-pd-1&amp;rpt=simage&amp;img_url=http://img0.liveinternet.ru/images/attach/c/5/85/117/85117302_66520711_1289588485_bolero124177504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ПРОЕКТ: ТАНЦЫ НАРОДОВ МИРА-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«ИСПАНСКИЙ ТАНЕЦ»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7848872" cy="439248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</a:t>
            </a:r>
            <a:r>
              <a:rPr lang="ru-RU" sz="1400" dirty="0" smtClean="0"/>
              <a:t>п         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                                            </a:t>
            </a:r>
            <a:r>
              <a:rPr lang="ru-RU" sz="1400" dirty="0" err="1" smtClean="0"/>
              <a:t>Пр</a:t>
            </a:r>
            <a:endParaRPr lang="ru-RU" sz="2000" dirty="0"/>
          </a:p>
        </p:txBody>
      </p:sp>
      <p:pic>
        <p:nvPicPr>
          <p:cNvPr id="5" name="Рисунок 4" descr="http://dance-composition.ru/99/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5760640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5548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Характеристика испанского национального танца (фото, видео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528392" cy="471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Характеристика испанского национального танца (фото, видео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384376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1662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Классический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испанский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танец привлекал внимание композиторов и художников. Русские композиторы  обращали свой взор к  Испании,  Пётр Ильич Чайковский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включил«Испанский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танец» в балет «Щелкунчик» («Шоколад») и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«Лебединое озеро»</a:t>
            </a:r>
          </a:p>
          <a:p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картины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художника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Габриэля  мы можем увидеть изображение испанки.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750">
              <a:srgbClr val="7B0085"/>
            </a:gs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Пётр Ильич Чайковский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Балет «Щелкунчик»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Танец «Шоколад»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(«Испанский танец»)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04664"/>
            <a:ext cx="381642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53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750">
              <a:srgbClr val="7B0085"/>
            </a:gs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Картина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художника Габриэля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>
            <a:gsLst>
              <a:gs pos="38750">
                <a:srgbClr val="7B0085"/>
              </a:gs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/>
          <a:lstStyle/>
          <a:p>
            <a:r>
              <a:rPr lang="en-US" dirty="0"/>
              <a:t>Andrew </a:t>
            </a:r>
            <a:r>
              <a:rPr lang="en-US" dirty="0" err="1" smtClean="0"/>
              <a:t>Atroshenko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432048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6502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750">
              <a:srgbClr val="7B0085"/>
            </a:gs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52" y="608486"/>
            <a:ext cx="396044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79" y="3244334"/>
            <a:ext cx="2952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Andrew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Atroshenko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6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750">
              <a:srgbClr val="7B0085"/>
            </a:gs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Испанский танец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Администратор\Desktop\курсы фадеева\испанки\SAM_1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24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750">
              <a:srgbClr val="7B0085"/>
            </a:gs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Испанский танец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Администратор\Desktop\курсы фадеева\испанки\SAM_1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5923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 ВЫПОЛНЕН </a:t>
            </a:r>
          </a:p>
          <a:p>
            <a:pPr marL="0" indent="0">
              <a:buNone/>
            </a:pP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МУЗЫКАЛЬНЫМ РУКОВОДИТЕЛЕМ</a:t>
            </a:r>
          </a:p>
          <a:p>
            <a:pPr marL="0" indent="0">
              <a:buNone/>
            </a:pP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ПЕРВОЙ КВАЛИФИКАЦИОННОЙ КАТЕГОРИИ МБДОУ </a:t>
            </a:r>
            <a:r>
              <a:rPr lang="ru-RU" sz="3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д.с</a:t>
            </a: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«БЕРЁЗКА»</a:t>
            </a:r>
          </a:p>
          <a:p>
            <a:pPr marL="0" indent="0">
              <a:buNone/>
            </a:pPr>
            <a:r>
              <a:rPr lang="ru-RU" sz="3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.п</a:t>
            </a: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ЛЫСЫЕ ГОРЫ </a:t>
            </a:r>
          </a:p>
          <a:p>
            <a:pPr marL="0" indent="0">
              <a:buNone/>
            </a:pP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ФАДЕЕВОЙ.О.В.</a:t>
            </a:r>
          </a:p>
          <a:p>
            <a:pPr marL="0" indent="0"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2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301608" cy="6408712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Расширить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представления детей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культуре Испании, её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танцах 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Воспитательные: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Воспитывать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эстетический вкус в передаче образа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Совершенствовать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развивать коммуникативные навыки ребёнка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Воспитывать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умение обогащаться через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танец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Воспитание  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детях культуры  движения в танце и желание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двигаться  под  музыку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Развивающие: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Развивать танцевальное 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творчество, формировать навыки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выразительности движений      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исполнении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танца.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развитию творческой активности детей 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исполнительской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координации движений и ориентировки в пространстве</a:t>
            </a: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19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08504" cy="6858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Обогащать  музыкальные впечатления детей, вызвать яркий эмоциональный отклик при восприятии музыки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Выявить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 детей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 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танцевального творчества посредством подбора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движений, мимики, жестов.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Оздоровительная: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помощью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танцевальных движений 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развивать ловкость,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координацию движений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Место реализации: МБДОУ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д.с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«Берёзка»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Лысые Горы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 проекта: Творческий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проекта: индивидуальные занятия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 Краткосрочный- с1 октября-5 ноября.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 представления:-итоговое событие- выступление на концерте «День матери»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 проекта: Музыкальный руководитель-Фадеева О.В.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старшей группы :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Милаева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Ярослава,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Духоновская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Оксана, Мирошниченко Диана, Корнилова Вика.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родителями: Совместное изготовление костюмов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Развивающая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среда:оборудование-костюмы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6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624"/>
            <a:ext cx="9108504" cy="6813376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        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Интеграция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областей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«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Социализация», «Коммуникация», «Познание»,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  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Возрастная группа: старшая  группа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Методы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приёмы: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Игровой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творческий, метод практической деятельности, вопросы к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детям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Беседа.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Форма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организации деятельности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подгрупповая ,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индивидуальная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Средства обучения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Оборудование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музыкальный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компьютр,экран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(Мультимедийная установка)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Наглядный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материал: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презентация о культуре Испании, её танцах.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Музыкальный материал: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П.И.Чайковский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«Испанский танец»  из балета «Щелкунчик»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5040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КАРТА   ИСПАНИИ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 descr="http://www.moretravel.ru/_download/Spain/spainmap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38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r>
              <a:rPr lang="ru-RU" sz="2000" dirty="0">
                <a:solidFill>
                  <a:schemeClr val="bg1"/>
                </a:solidFill>
              </a:rPr>
              <a:t>Общая </a:t>
            </a:r>
            <a:r>
              <a:rPr lang="ru-RU" sz="2000" dirty="0" smtClean="0">
                <a:solidFill>
                  <a:schemeClr val="bg1"/>
                </a:solidFill>
              </a:rPr>
              <a:t>информация: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Официальное название страны: Королевство Испания</a:t>
            </a:r>
          </a:p>
          <a:p>
            <a:r>
              <a:rPr lang="ru-RU" sz="2000" dirty="0">
                <a:solidFill>
                  <a:schemeClr val="bg1"/>
                </a:solidFill>
              </a:rPr>
              <a:t>Столица - Мадрид.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Испания – государство на юго-западе Европы, которое занимает большую часть Пиренейского полуострова, </a:t>
            </a:r>
            <a:r>
              <a:rPr lang="ru-RU" sz="2000" dirty="0" err="1">
                <a:solidFill>
                  <a:schemeClr val="bg1"/>
                </a:solidFill>
              </a:rPr>
              <a:t>Балеарские</a:t>
            </a:r>
            <a:r>
              <a:rPr lang="ru-RU" sz="2000" dirty="0">
                <a:solidFill>
                  <a:schemeClr val="bg1"/>
                </a:solidFill>
              </a:rPr>
              <a:t> острова в Средиземном море, Канарские острова в Атлантическом океане. Испания граничит на западе с Португалией (длина границы 1214 км), на севере — с Францией (623 км) и Андоррой (65 км), на юге — с Гибралтаром (1,2 км). Испания омывается на востоке и юге Средиземным морем, на западе — Атлантическим океаном, на севере — Бискайским заливом (</a:t>
            </a:r>
            <a:r>
              <a:rPr lang="ru-RU" sz="2000" dirty="0" err="1">
                <a:solidFill>
                  <a:schemeClr val="bg1"/>
                </a:solidFill>
              </a:rPr>
              <a:t>Кантабрийским</a:t>
            </a:r>
            <a:r>
              <a:rPr lang="ru-RU" sz="2000" dirty="0">
                <a:solidFill>
                  <a:schemeClr val="bg1"/>
                </a:solidFill>
              </a:rPr>
              <a:t> морем). На побережье Испании насчитывается более двух тысяч пляжей.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Общая площадь Испании 504 782 км² (площадь суши — 499 400 км²). Общая протяжённость границы 1903,2 км, длина береговой линии 4964 км.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260111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dance-composition.ru/99/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29" y="1600200"/>
            <a:ext cx="4776741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66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proza.ru/pics/2013/06/07/56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309634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g0.liveinternet.ru/images/attach/c/5/85/117/85117302_66520711_1289588485_bolero1241775046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4320480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tatic2.bigstockphoto.com/thumbs/3/2/3/large2/32303069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032448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28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530</Words>
  <Application>Microsoft Office PowerPoint</Application>
  <PresentationFormat>Экран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ПРОЕКТ: ТАНЦЫ НАРОДОВ МИРА- «ИСПАНСКИЙ ТАНЕЦ»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   ИСПАНИИ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</vt:lpstr>
      <vt:lpstr>Картина художника Габриэля</vt:lpstr>
      <vt:lpstr>     </vt:lpstr>
      <vt:lpstr>Испанский танец</vt:lpstr>
      <vt:lpstr>Испанский танец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ТАНЦЫ НАРОДОВ МИРА: ИСПАНСКИЙ ТАНЕЦ</dc:title>
  <dc:creator>Ольга</dc:creator>
  <cp:lastModifiedBy>Ольга</cp:lastModifiedBy>
  <cp:revision>31</cp:revision>
  <dcterms:created xsi:type="dcterms:W3CDTF">2014-04-13T17:00:04Z</dcterms:created>
  <dcterms:modified xsi:type="dcterms:W3CDTF">2014-12-05T18:24:35Z</dcterms:modified>
</cp:coreProperties>
</file>